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၄၀၅	နေဝင်နောက်ကွယ် ထွန်းတောက်ဝယ်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Beyond the sunset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58B70AC-4C0D-4668-AE00-654DB0EF5DE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လင်း အရုဏ်ကူးလာ၊ ရင်မှာ ကြည်နူးစရာ ထူးလှသက်တာ၊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ကိုယ်တော်လက်တွဲကာ၊ ခွဲမရသော ဘဝပါ၊ နေဝင်ရာ ကမ်းမှာ မြတ်လှ သက်တာ။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72F316D-23FD-41AE-A4C0-FB82439DF06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နေ့တာမဆုံးပါ၊ မှောင်ရိပ်ကွယ်သွားကာ၊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နေ့သစ်ရောက်လာ၊ ကမ္ဘာဝယ် လွမ်းစရာ နွမ်းလှသော သက်တာ၊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ဆန်းသစ်ရလာ။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89A170E-EF1D-45CD-AE16-785DB60BEB7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မိတ်ဆွေစုပေါင်းလာ၊ ပြန်လည်ငိုကြွေးစရာ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ကင်းမဲ့သာအခါ၊ ထာဝစဉ် ရွှင်လန်းကာ၊ ပြုံးရသော ဘဝပါ၊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ကောင်းလှသက်တာ။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A96AB7B-FC8F-4DAC-B021-AF7745344A6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ကိုယ်တော်ဘုရားသာ၊ ကြင်နာပိုက်ထွေးကာ၊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ပေးခဲ့မေတ္တာ၊ ရင်မှာ ပင်ပန်းစရာ ဆုံးတော့မဲ့ ဘဝပါ၊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နေဝင်ရာ ကမ်းမှာ အေးငြိမ်းချမ်းသာ။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3B4C801-6707-4A87-9F86-E1CC7E2B55A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396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၄၀၅ နေဝင်နောက်ကွယ် ထွန်းတောက်ဝယ်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2019-12-23T07:37:39Z</dcterms:modified>
</cp:coreProperties>
</file>