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၃၉၂ သာယာသော ပြည်ကျူး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 is a happy land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3847C6-E07C-496C-BEC5-6CE2A290C6B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ငြိမ်သက်သာယာသော ပြည်ရှိသည် ရပ်ဝေး၊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သန့်ရှင်းသူမြတ် ထိုပြည်ရောင်အဝါနေ၊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နားထောင်သီချင်းသံချို ကယ်ပိုင်တော်မူသောရှင်ကို၊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 ချီးမွမ်း သီဆို မပြတ်အစဉ်။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5B12AB-20C3-41CB-B890-B0760D132BB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ထိုရွှင်မြူးစေသော ပြည်သွားကုန်ပါလေ၊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ဘယ်သို့ စိုးရိမ်သနည်း၊ ဘယ်ကြောင့် ဆိုင်းနေ၊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ထိုပြည်သို့ ဒို့ရောက်လျှင်၊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ပူပန်ခြင်းပြစ်များနှင့် ကင်း၊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ဖူးမြင်မည် ကျေးဇူးရှင် ချမ်းသာအစဉ်။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0C4A85-512C-4D96-8965-99DD31BFA6B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ထိုပြည်သူ မျက်စိများ ထွန်းတောက်ပလေ၊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အဖစောင့်တော်မူခါ မေတ္တာမသေ၊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ဒို့အားလုံး ဝင်ပြီးမှ ထိုင်မည် နန်းတော်နေထက်လှ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အိမ်သူ အိမ်သား ချစ်ခင် မေတ္တာအစဉ်။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A3B651-9EBE-4B24-BDB2-15C2A4FE63C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360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၃၉၂ သာယာသော ပြည်ကျူး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2019-12-23T07:19:41Z</dcterms:modified>
</cp:coreProperties>
</file>