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၄၀၆	ဘယ်မျှကြီးမြတ်တော်မူသည်ကျူး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How great Thou art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Stuart K.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Hme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13A57A0-B188-451D-9BD7-E3C3B3B3BA2D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အိုဘဘုရား စိတ်လှုပ်ရှား အံ့ဖွယ်ရာများ၊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ကမ္ဘာဆက်ဆက် လက်တော်ဖြင့် ဖန်ဆင်းသည်၊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ကောင်းကင်ကြယ်နှင့် ထစ်ချုန်းသော မိုးကြိုးသံလည်း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တန်ခိုးတော်၏ သက်သေများ ဖြစ်ကြ၏။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D41A8E0-B6BF-488A-AB12-84C14E0BE7CE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အိုငါ့ ဝိညာဉ် ကယ်တင်ရှင်အား ချီးမွမ်း၊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ဘယ်မျှကြီးမြတ်၊ ဘယ်မျှမြတ်သည်၊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အိုငါ့ ဝိညာဉ် ကယ်တင်ရှင်အား ချီးမွမ်း၊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ကြီးမြတ်တော်မူ၊ ကြီးမြတ်မူသည်။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6360A0A-D3B7-41D7-A0B7-C05CF7E7CDC9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တောတောင်များတွင် လှည့်လည် ဖြတ်သွားကြစဉ်ခါ၊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ငှက်များပျော်မွေ့ ချီးမွမ်းသီဆိုသံကြား၊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တောင်ထိပ်ပေါ်က သာယာရှုခင်းကြည့်စဉ်ခါ၊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ရေစီးချောင်းနှင့် လေပြေတိုက်ခတ်လာသည်။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12C98F9-0FE1-4454-A572-38C80C13FD5B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အိုကယ်တင်ရှင် သားတော်ကို နှမြောခြင်းကင်း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အသေခံရန် စေလွှတ်သော ရှင်ဖြစ်သည်၊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လက်ဝါးကပ်တိုင်ကျွန်ုပ်ပြစ်မှား ဖြေလွှတ်ရန်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ပြစ်ဝန်ထုပ်ကို ကိုယ်တော်တိုင် ထမ်းဆောင်သည်။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EEE52AB-4088-49C0-B01C-FB3E52844058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ကြွေးကြော်သံဖြင့် ခရစ်တော် ကြွလာသောခါ၊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စိတ်နှလုံးတွင် ပျော်ရွင်ခြင်း ပြည့်စုံလေ၊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ပျပ်ဝပ်ကိုးကွယ် ကြည်ညိုနှိမ့်ချသောစိတ်ဖြင့်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ကြွေးကြော်မည်ကား ကြီးမြတ်တော်မူကြောင်းတည်း။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2E28FE2-1957-4B5C-AF91-BA0F524CDD3E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588</Words>
  <Application>Microsoft Office PowerPoint</Application>
  <PresentationFormat>Widescreen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၄၀၆ ဘယ်မျှကြီးမြတ်တော်မူသည်ကျူး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2019-12-23T07:37:05Z</dcterms:modified>
</cp:coreProperties>
</file>