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  <p:sldId id="26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၂၅၇	ယုံကြည်ခြင်း တိုက်မြစ်ကျူး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How firm a foundation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ဟေ၊ ၁၃း၅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F. Wade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A43D8700-56E2-4D40-9E14-1D7C3032F3DB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ဘုရားသခင်၏ နှုတ်ကပတ်တော်မြတ်၌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ယုံကြည်ခြင်း တိုက်မြစ်သည် တည်မြဲစဉ်တစိုက်၊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ယေရှုထံတော်ပြေးခိုလှုံ သန့်ရှင်းသူများ ခံစားဖို့ ကတိများ ထူးမြတ်စွာတကား၊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ခံစားဖို့ ကတိများ ထူးမြတ်စွာတကား။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600C9485-51DB-485E-86C3-45B3B5DF11F8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သင်နှင့် ငါရှိပြီ၊ အိုမစိုးရိမ်ပါနှင့် ငါကားသင်ဘုရား ငါသင်ပင့်ကို ထောက်ပင့်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အနန္တတန်ခိုးပြည့်စုံသော ငါ့လက်သည်၊ သင့်ကို အားပေးမစ၊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တည်ကြည်စေလိမ့်မည် သင့်ကို အားပေးမစ၊ တည်ကြည်စေလိမ့်မည်။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D4DC50C-7B6A-4A76-8A90-AA743CD8957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ရေနက်ကြီးထဲသို့ သင်ဆင်းသွားရမည်ကို ငါသည် ပညတ်လျှင် ဒုက္ခမြစ်လွှမ်းမမိုး၊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တခဲနက် အမင်္ဂလာမှ ချွတ်ဖို့ရန် သင့်ကို သန့်ရှင်းစိမ့်ငှာ ငါသည်ရှိလတံ့၊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သင့်ကို သန့်ရှင်းစိမ့်ငှာ၊ ငါသည် ရှိလတံ့။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4098BD62-973F-462C-BB39-0967302B2C8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စုံစမ်းခြင်းမီးထဲသို့ သင်လျှောက်သွားရလျှင် လုံလောက်စွာ ငါ့ကျေးဇူးပေါ်လာမည်အစဉ်၊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မီးသင့်ကို မနာစေရ၊ ငါစီရင်မည်၊ သင်ချော်ကျွမ်းစေ၍ သင့်ရွှေချွတ်အံ့သတည်း၊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သင်ချော်ကျွမ်းစေ၍ သင့်ရွှေချွတ်အံ့သတည်း။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07392F28-3726-4B15-AE60-3D6C8B8B9EC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အိုမင်းသည်တိုင်အောင်၊ ငါ့လူအားလုံးတို့သည် မရွေ့လျော့၊ ငါ့မေတ္တာခံစားကြလိမ့်မည်၊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သူတို့ နားထင်၌ ဆံပင်ဖြူသောအခါ၊ ငါ့ရင်ခွင်မှာ နေရလိမ့်မည် လုံခြုံစွာ၊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ငါ့ရင်ခွင်မှာ နေရလိမ့်မည် လုံခြုံစွာ။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1CD4808-254E-4833-BB43-2C42723389F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၆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8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ယေရှုကို မှီဝဲခိုလှုံသော ဝိညာဉ်ကို ငါသည် ရန်သူလက်သို့ အလျင်းမအပ်လို၊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800" dirty="0">
                <a:latin typeface="Pyidaungsu" panose="020B0502040204020203" pitchFamily="34" charset="0"/>
                <a:cs typeface="Pyidaungsu" panose="020B0502040204020203" pitchFamily="34" charset="0"/>
              </a:rPr>
              <a:t>ငရဲမင်းက တိုက်လှန်ရန် အားထုတ်သော်ကား၊ ဘယ်ကာလ၌ မျှ ငါမစွန့်ပစ်နိုင်ရာ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800" dirty="0">
                <a:latin typeface="Pyidaungsu" panose="020B0502040204020203" pitchFamily="34" charset="0"/>
                <a:cs typeface="Pyidaungsu" panose="020B0502040204020203" pitchFamily="34" charset="0"/>
              </a:rPr>
              <a:t>ဘယ်ကာလ၌ မျှ ငါမစွန့်ပစ်နိုင်ရာ။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2C84935D-64E0-40FC-97F3-2482B4D412FE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7200190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772</Words>
  <Application>Microsoft Office PowerPoint</Application>
  <PresentationFormat>Widescreen</PresentationFormat>
  <Paragraphs>36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၂၅၇ ယုံကြည်ခြင်း တိုက်မြစ်ကျူး </vt:lpstr>
      <vt:lpstr>၁</vt:lpstr>
      <vt:lpstr>၂</vt:lpstr>
      <vt:lpstr>၃</vt:lpstr>
      <vt:lpstr>၄</vt:lpstr>
      <vt:lpstr>၅</vt:lpstr>
      <vt:lpstr>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2019-12-23T04:50:21Z</dcterms:modified>
</cp:coreProperties>
</file>