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၂၀၅	သိမ်မွေ့နူးညံ့ယေရှုရှင်ကျူး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Gentle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Jesus, 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Meek 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Mild 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ိမ်မွေ့နူးညံ့ ယေရှုရှင်၊ လူငယ်ကိုပင် ကြည့်ရှုစဉ်၊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ကျွန်ုပ်အား သနားမူပါ၊ ထံတော်ချဉ်းရန် ခွင့်ပြုပါ။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ိုယ်တော်ပုံနှင့်တူအံ့ငှာ၊ နားထောင်ခြင်းကို ပေးမူပါ၊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သဘောတော်များ၊ ကျွန်ုပ်စိတ်၌ သွင်းမူပါ။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 အလိုကိုသာ လိုက်နာရန် ပဲ့ပြင်မူပါ၊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ဘုန်းဂုဏ်တော်ထင်ရှားအံ့ငှါ၊ သက်ရှင်နိုင်ရန် သွန်သင်ပါ။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ေတ္တာရှင် ယေရှုသခင်၊ ကိုယ်တော်ထံ ကျွန်ုပ်အပ်နှင်း၊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သဏ္ဍာန်တော်ထင်ပေါ်အံ့ငှာ၊ စိတ်ထဲ၌ ကိန်းဝပ်မူပါ။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300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၂၀၅ သိမ်မွေ့နူးညံ့ယေရှုရှင်ကျူး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2019-12-19T10:33:04Z</dcterms:modified>
</cp:coreProperties>
</file>