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၁၇၅	နောင်တရကျူး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ု၊ ၂၃း၄၂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ုရားကျေးဇူးမြတ် ဂုဏ်တော်ကို အလွန်အကျူး စော်ကား၊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မထီမဲ့မြင် အကျွန်ုပ်သည် ပြစ်မှားပါပြီ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ြစ်မှားသော်လည်း အကျွန်ုပ်ကို မပစ်မဖယ်မရှား၊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ထံတော်မြတ်တွင် ဝင်စားခိုလှုံခွင့်ပေးတော်မူဘုရား။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့်ရှင်းစင်ကြည်မြဲတည်ကြည်ခြင်း အလင်းပေးပါသခင်၊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ထံတော်ကဝေးမကွာ ရအောင် သည်းခံပါဉီး အရှင်။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ွန်သန့်ရှင်းသော ဝိညာဉ်ကို သွန်းလောင်းတော်မူသခင်၊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ကယ်တင်ခြင်းတွင်၊ ဝမ်းမြောက်စရာ နှလုံးပေးပါအရှင်။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265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၁၇၅ နောင်တရကျူး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2019-12-19T09:20:03Z</dcterms:modified>
</cp:coreProperties>
</file>