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  <p:sldId id="264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၅၇	ဂုဏ်တော်ကျူး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my-MM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ဆ</a:t>
            </a: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ာ ၃၆း၁-၉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Lowell Mason (1792-1872)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10067545" y="6156101"/>
            <a:ext cx="21244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ကမ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္ဘာမိုးမြေ ရှိလေသမျှ ပိုင်သအုပ်စိုးမြေမိုးသခင်၊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လောကုတ်ဘုရင် ဘုရားရှင်အား ကျွန်တို့ရှိခိုးပါမည် သခင်။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10085833" y="6156101"/>
            <a:ext cx="2106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န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ေ့တိုင်းအစဉ် ကျွန်ုပ်တို့သည် ခံစားရသော ကျေးဇူးများကို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ကျွန်ုပ်တို့ ယခုချီးမွမ်းပါမည်၊ ဂုဏ်တော်ပေါင်းကို ဟာလေလုဆို</a:t>
            </a: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။</a:t>
            </a: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10021825" y="6156101"/>
            <a:ext cx="2170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ဘ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ေးရန်အပေါင်း မကောင်းရောဂါ၊ ကွယ်ကာစောင့်မသော ကျေးဇူးကို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ကျွန်ုပ်တို့သည် ချီးမွမ်းထိုက်စွာ အာမင်အာမင် သီချင်းမြွက်ဆို။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12681" y="6156101"/>
            <a:ext cx="2179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သ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ေမင်းအရိပ် မှောင်မိုက်ထဲတွင် ရှိနေကြသော ကျွန်ုပ်တို့ကို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လောကုတ္တရာ စကြာနေမင်း လင်းကျေးဇူးကို ချီးမွမ်းမြွက်ဆို။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12681" y="6156101"/>
            <a:ext cx="2179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၅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ျွန်ုပ် ယခုပြုသော ဝတ်များ လက်ခံတော်မူခြင်း ကျေးဇူးကို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နေ့တိုင်း အစဉ် ပေးတော်မူပါ၊ ကျေးဇူးတော်မကို သီချင်းမြွက်ဆို၊ (အာမင်)</a:t>
            </a: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48673" y="6156101"/>
            <a:ext cx="2243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8225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</TotalTime>
  <Words>395</Words>
  <Application>Microsoft Office PowerPoint</Application>
  <PresentationFormat>Widescreen</PresentationFormat>
  <Paragraphs>24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Pyidaungsu</vt:lpstr>
      <vt:lpstr>Times New Roman</vt:lpstr>
      <vt:lpstr>Office Theme</vt:lpstr>
      <vt:lpstr>၅၇ ဂုဏ်တော်ကျူး</vt:lpstr>
      <vt:lpstr>၁</vt:lpstr>
      <vt:lpstr>၂</vt:lpstr>
      <vt:lpstr>၃</vt:lpstr>
      <vt:lpstr>၄</vt:lpstr>
      <vt:lpstr>၅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24</cp:revision>
  <dcterms:created xsi:type="dcterms:W3CDTF">2018-10-09T13:17:21Z</dcterms:created>
  <dcterms:modified xsi:type="dcterms:W3CDTF">2019-12-18T08:50:09Z</dcterms:modified>
</cp:coreProperties>
</file>