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၃၅၅	ရိတ်ချိန်တွင် ဘယ်သို့နည်းကျူး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What shall the harvest be?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ဂလာ၊ ၆း၇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(1838-1976)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4842DE-FE18-45D0-A180-21CB9E096E8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နံနက်စောစော မျိုးစေ့ကြဲကြလေ၊ မွန်းတည့်ချိန်၌လည်း အားထုတ်ပါစေ၊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နေအေးချိန်တွင်လည်း ကြိုးစားကြလေ၊ ညဉ့်အချိန်တွင်လည်း စိုက်ပျိုးကြစေ၊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အိုရိတ်ချိန်တွင် ဘယ်သို့နည်း၊ အိုရိတ်ချိန်တွင် ဘယ်သို့နည်း။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6C769C-D7D3-4BD6-8853-AF99B1AF2B3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နေ့တွင် စိုက်ပျိုးသည်နည်း၊ ညတွင် စိုက်လေ၊ အားရှိချိန် စိုက်သည်နည်း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အားနည်းချိန်စိုက်၊ အနန္တကာလဖို့ စိုက်ပျိုးကြ၊ စုသိမ်းချိန် ရောက်ရလိမ့် တကား။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95D1F3-6FD2-4845-BA2E-1B773F71413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ချို့သော စေ့ကား လမ်း၌ကျပျောက်၏၊ ချို့သော စေ့ကား ကျောက်တွင်ကျသေ၏၊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ချို့သောစေ့ကား ဆူးဖြင့် ပျက်ကုန်၏၊ ချို့သော စေ့ကောင်းသောမြေ၌ ပေါက်စေ၊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အိုရိတ်ချိန်တွင် ဘယ်သို့နည်း၊ အိုရိတ်ချိန်တွင် ဘယ်သို့နည်း။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CE0045-489D-4384-BE0D-AECC23554EB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ဒုက္ခခံလျက် မျိုးစေ့ကြဲကြလေ၊ သူရူးကဲ့သို့ပင် ကြဲဖြန့်ပါစေ၊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ရှုတ်ချခြင်းခံလျက် အားထုတ်ကြလေ၊ အရှက်ခံလျက်နှင့် စိုက်ပျိုးကြစေ၊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အိုရိတ်ချိန်တွင် ဘယ်သို့နည်း၊ အိုရိတ်ချိန်တွင် ဘယ်သို့နည်း။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B99229-E552-4D30-A452-ADA6AA9A9FB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ကျိုးပဲ့စိတ်နှင့် မျိုးစေ့ကြဲကြလေ၊ မျက်ရည်ကျလျက်နှင့် ကြိုးစားပါစေ၊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ရိတ်သူလာသည်တိုင်အောင် အားထုတ်လေ၊ စုသိမ်းချိန်တိုင်အောင် စိုက်ပျိုးကြစေ၊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အိုရိတ်ချိန်တွင် ဘယ်သို့နည်း၊ အိုရိတ်ချိန်တွင် ဘယ်သို့နည်း။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9B1C01-B567-4AEE-A645-541C73C46FE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699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၃၅၅ ရိတ်ချိန်တွင် ဘယ်သို့နည်းကျူး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2019-12-23T06:53:09Z</dcterms:modified>
</cp:coreProperties>
</file>