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၂၁၉ 	မိနစ်တိုင်း၊ မိနစ်တိုင်းကျူး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Moment by moment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ယော၊ ၁၄း၁၉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Mary Whittle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51F016C5-8998-4464-A471-26432FB211C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 ယေရှုနှင့်အတူ သေလေပြီ၊ ကိုယ်တော်ဆိုင်သော အသက်မြတ်ရှင်နေသည်၊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မျှော်ကြည့်လျက် ဘုန်းတော်ရောင်ကို မြင်သည်တိုင်၊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မိနစ်တိုင်း အိုသခင်၊ ကျွန်ုပ်ကို ပိုင်။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B76F4CB4-A48F-4594-8FD3-DC57B46090B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မိနစ်တိုင်း၊ မိနစ်တိုင်း ချစ်ခြင်း၌ တည်၊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မိနစ်တိုင်း၊ အသက်လည်း ထက်မှရသည်၊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 ကျွန်ုပ်ကို ဝိုင်းဝန်းသည်တိုင်အောင်၊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မိနစ်တိုင်း၊ အိုသခင်၊ ကျွန်ုပ်ကို စောင့်။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BF16ECA-B2F8-47FE-9ECC-9FCF02B1DC2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ယေရှုသင့်ဒုက္ခများ ခံဘူးပါ၏၊ ကိုယ်တော်သင့်လေးသော ဝန်ကိုထမ်းပါသည်၊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သူမဆက်ဆံသော ဝမ်းနည်းခြင်းမရှိ၊ မိနစ်တိုင်း ကြည့်ရှုတော်မူခြင်း ခံ၏။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B744D4D-4255-494A-B305-2A639D1FB1F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654" y="128789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654" y="1056628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စိတ်နာကြည်းခြင်းရှိလျှင်၊ ညဉ်းတွားခြင်းလည်း၊ မျက်ရည်ယိုစီးလျှင်၊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အော်ဟစ်ခြင်းတွက်လည်း၊ ဘယ်ဘေးမဆိုလျှင်၊ ပလ္လင်တော်ပေါ်တွင်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ကိုယ်တော်သည် အောက်မေ့တော်မူသည်အစဉ်။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5A75FB3-6E98-4545-8667-3FA4D656155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အားလျော့ခြင်းရှိလျှင် ကိုယ်တော် လည်းခံတတ်၊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ရောဂါမျိုးမျိုး မဆိုကို ပျောက်စေတတ်၊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သုခ၌ ဖြစ်စေ၊ ဒုက္ခ၌ဖြစ်စေ၊ သခင်ယေရှု ကျွန်ုပ်၌ တည်နေပေ။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F03CD62-5205-44BB-9E86-28EB1428F06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560</Words>
  <Application>Microsoft Office PowerPoint</Application>
  <PresentationFormat>Widescreen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၂၁၉  မိနစ်တိုင်း၊ မိနစ်တိုင်းကျူး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2019-12-23T04:37:07Z</dcterms:modified>
</cp:coreProperties>
</file>