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၂၇၇	မကြာမီကျူး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T’will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not be long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၁၃း၁၄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W.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08C6DD0-6853-4EBF-9B25-7A69529A71D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ဤလောကတွင် ခရီးသွားခြင်း ဝမ်းနည်းမျက်ရည်ကျခြင်းများသည်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လွန်သွားလိမ့်မည်၊ မကြာမီခင် မိုးတိမ်လွင့်သွား ပင်လယ်ငြိမ်မည်။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7FE1725-6093-4569-B717-120034A8B20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ပင်လယ်လိမ့်လော့ ငါတို့ကြောက်ခြင်းကင်း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ခရီးသည်များ အိမ်တော် တောင့်တလှ၏။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A363CF8-50EE-4786-AC4C-9A7F3979B14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တောင့်တစိတ်၏ မျှော်လင့်ခြင်းများ မပြည့်စုံဘဲ လွန်သွားသောခါ၊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ဝမ်းမြောက်ဝမ်းနည်း ရှုပ်ထေါးသော်လည်း၊ မကြာမီ တွေ့ကြုံကြရမည်။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997C243-C92D-48B6-876A-EA3E64B55D1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ချစ်သောသူများထက် ကျော်ကာလ သေလွန်သွားကြောင်း ငါတို့မှတ်ကြ၊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မကြာမီ ငါတို့ တွေ့ဉီးမည်၊ သူတို့ပြောသံ ချိုသာလှ၏။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067828F-A497-43B2-BF9C-62729B99027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306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၂၇၇ မကြာမီကျူး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2019-12-23T05:08:10Z</dcterms:modified>
</cp:coreProperties>
</file>