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၂၉၂ 	ကိုယ်တော်၌ ဝမ်းမြောက်လော့ကျူး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Be glad in the Lord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၆၈း၃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J. Mc.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Granahan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36F2939-2814-432A-BD9D-E1441DD28B1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စိတ်နှလုံး ဖြောင့်မတ်သောသူတို့၊ ကိုယ်တော်မြတ်၌ ဝမ်းမြောက်ကြလေ၊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ကိုယ်တော်မြတ်ကို ယုံကြည်သူတို့၊ ဝမ်းနည်းပူပန်ခြင်း ပယ်ရှောင်ချေ။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43F7651-05D4-4948-97EC-21A47F5EFDD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ဝမ်းမြောက်၊ ဝမ်းမြောက် ကိုယ်တော်မြတ်၌ ဝမ်းမြောက်ကြလေ၊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ဝမ်းမြောက်၊ ဝမ်းမြောက် ကိုယ်တော်မြတ်၌ ဝမ်းမြောက်ကြလေ။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3E76D92-923B-49F8-8EB1-518C9E8BC7F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ဝမ်းမြောက်ကြလော့ ကိုယ်တော်မြတ်သည် မြေပေါ် ကောင်းကင်ထက် အုပ်စိုး၏၊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နှုတ်ကပတ်တော်မြတ်အားဖြင့်၊ သာအုပ်စိုးစီရင် ကယ်တင်မူလာ။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C8AE7B4-D6F1-4039-BE6D-8383E6239CD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အမှန်ဖို့ရာ စစ်တိုက်သောခါ၊ မာရ်နတ်သည် အောင်မြင်လုသော်လည်း၊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ကိုယ်တော်မြတ်၏ စစ်ဗိုလ်ပါများ၊ ရန်သူတို့ထက်များ လှသတည်း။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AEAB9B2-4F43-4DCB-A604-5517822CED6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နေ့ချိန်မှောင်မိုက် ဝိုင်းဝန်းသဖြင့်၊ ညချိန် မိုးတိမ်ဖုံး အုပ်သော်လည်း၊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သင့်ဝိညာဉ် ကြောက်ရွံ့ခြင်းနှင့်ကင်း၊ ဘေးရန်လွန်သည်တိုင်အောင်ယုံရမည်။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4D1AB4B-E211-4C9F-8FC0-CD598E27D7D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ကိုယ်တော်မြတ်၌ ဝမ်းမြောက်အေးကျူး၊ ချီးမွမ်းထောမနာ ပြုကြလေ၊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တူရိယာမျိုးမျိုးနှင့်အေးကူး၊ ဟာလေလုယသီချင်းဆိုချေ။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5FF6B75-B40C-48F2-A916-759CF27FBE7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551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၂၉၂  ကိုယ်တော်၌ ဝမ်းမြောက်လော့ကျူး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2019-12-23T05:21:41Z</dcterms:modified>
</cp:coreProperties>
</file>