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၉၈	စဉ်မပြတ်ချီးမွမ်းခြင်းကျူး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Praise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Him all the time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၁၂၆း၂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 C. Stebbins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စဉ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်မပြတ်သီချင်းဆိုချင်လေ၊ မျက်ရည်များသုတ်ခမ်းပြီ၊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 ငါ့မိတ်ဆွေဖြစ်ပေ၊ နေ့တိုင်းမှုတော် ဆောင်မည်။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ျီးမွမ်းမည်၊ ချီးမွမ်း စဉ်မပြတ်ဆိုမည်၊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ချီးမွမ်း၊ ချီးမွမ်း စဉ်မပြတ်ချီးမွမ်းမည်။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ါ့ပြစ်တွက်တာ တိုင်ပေါ်ဆွဲခြင်း ကိုယ်တော်ခံငါ မြင်လျှင်၊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ငါ၏ မျက်ရည်စီးကျ ယိုဆင်းခုဖြင့် သီချင်းဆိုမည်။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ုံစမ်းနှောက်ယှက်ခံရသောခါ၊ ငါသည် သီချင်းဆိုမည်၊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တခါတရံ မျက်ရည်ကျလာစဉ် သီချင်းကို ဆိုမည်။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ံ့ဖွယ်သိုးသငယ် အကြောင်းကို လူတိုင်းတို့အား ပြောဆို၊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ကြားသူတိုင်း ထိုသီချင်းသစ်ကို စဉ်မပြတ် ချီးမွမ်းဆို။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368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၉၈ စဉ်မပြတ်ချီးမွမ်းခြင်းကျူး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2019-12-18T11:09:12Z</dcterms:modified>
</cp:coreProperties>
</file>