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၁၁၉	ယေရှုအသွေးတော်ကျူး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70000"/>
              </a:lnSpc>
            </a:pPr>
            <a:r>
              <a:rPr lang="en-US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</a:t>
            </a:r>
            <a:r>
              <a:rPr lang="en-US" sz="4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4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ash </a:t>
            </a:r>
            <a:r>
              <a:rPr lang="en-US" sz="4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way </a:t>
            </a:r>
            <a:r>
              <a:rPr lang="en-US" sz="4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 </a:t>
            </a:r>
            <a:r>
              <a:rPr lang="en-US" sz="4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48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48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>
              <a:lnSpc>
                <a:spcPct val="170000"/>
              </a:lnSpc>
            </a:pPr>
            <a:r>
              <a:rPr lang="my-MM" sz="3600" b="1" dirty="0">
                <a:latin typeface="Pyidaungsu" panose="020B0502040204020203" pitchFamily="34" charset="0"/>
                <a:cs typeface="Pyidaungsu" panose="020B0502040204020203" pitchFamily="34" charset="0"/>
              </a:rPr>
              <a:t>ယေ၊ ၉း၂၂</a:t>
            </a:r>
          </a:p>
          <a:p>
            <a:pPr>
              <a:lnSpc>
                <a:spcPct val="170000"/>
              </a:lnSpc>
            </a:pPr>
            <a:r>
              <a:rPr lang="en-US" sz="3600" b="1" dirty="0">
                <a:solidFill>
                  <a:srgbClr val="0070C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Robert Lowry (1820-1899) </a:t>
            </a:r>
          </a:p>
          <a:p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9957817" y="6156101"/>
            <a:ext cx="2234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ါ့အပြစ် စွန်းဆေးအံ့ငှါ၊ ရှင်ယေရှု အသွေးတတ်စွမ်းလေ၊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 ကျန်းမာစိမ့်သောငှါ၊ ရှင်ယေရှု အသွေးတတ်စွမ်းလေ။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9912095" y="6156101"/>
            <a:ext cx="22799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 smtClean="0">
                <a:solidFill>
                  <a:srgbClr val="0070C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solidFill>
                <a:srgbClr val="0070C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ိုမြတ်လှ စီးသောသွေး၊ မိုးပွင့်လို ဖြူစင်စေ။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ခြားစမ်းရေ ရှာမတွေ့၊ ရှင်ယေရှု အသွေးတတ်စွမ်းလေ။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5955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ါ့ကို စင်ကြယ်စေဖို့ရာ၊ ရှင်ယေရှု အသွေးတတ်စွမ်းလေ၊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ငါ့အပြစ် ဖြေလွှတ်စိမ့်ငှာ၊ ရှင်ယေရှု အသွေးတတ်စွမ်းလေ။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9930385" y="6156101"/>
            <a:ext cx="2261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ါ့အပြစ်တွက် ခံစေရန်၊ ရှင်ယေရှု အသွေးတတ်စွမ်းလေ၊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ငါ့ကိုယ်စားကိုသိုလ်သွင်းရန်၊ ရှင်ယေရှု အသွေးတတ်စွမ်းလေ။</a:t>
            </a:r>
          </a:p>
          <a:p>
            <a:pPr marL="0" indent="0">
              <a:lnSpc>
                <a:spcPct val="170000"/>
              </a:lnSpc>
              <a:buNone/>
            </a:pP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912097" y="6156101"/>
            <a:ext cx="2279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ါမျှော်လင့်စိတ်ငြိမ်စေရန်၊ ရှင်ယေရှု အသွေးတတ်စွမ်းလေ၊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ငါ့ဖြောင့်မတ်ခွင့် ရစေရန်၊ ရှင်ယေရှု အသွေးတတ်စွမ်းလေ။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9875521" y="6156101"/>
            <a:ext cx="2316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</TotalTime>
  <Words>391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၁၁၉ ယေရှုအသွေးတော်ကျူး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25</cp:revision>
  <dcterms:created xsi:type="dcterms:W3CDTF">2018-10-09T13:17:21Z</dcterms:created>
  <dcterms:modified xsi:type="dcterms:W3CDTF">2019-12-19T03:39:34Z</dcterms:modified>
</cp:coreProperties>
</file>