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၂၅၆	လမ်းပြတော်မူကျူး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Guide me, O Thou great Jehovah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 ၂၃း၂-၄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A33D9C2-F763-479A-8D98-BCB3BCA65F5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တောရပ် ကျွန်တော်သွားသော ဧည့်သည်လမ်းပြတော်မူပါဘုရား၊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ကိုယ်တော်စွမ်းကြီး ကျွန်တော်အားနည်း လက်တော်ကိုင်ဆွဲ မစပါ၊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သက်အာဟာရ သက်အာဟာရ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ကောင်းကင်က ပေးတော်မူပါ၊ ကောင်းကင်က ပေးတော်မူပါ။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7DD495C-53AF-4B1E-8FA1-95AFBF07F57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ကျောက်မှ သက်စမ်းရေ စီးယိုစေ၊ ငြိမ်းစေပါ အငတ်အဆာ၊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လမ်းပြမိုးတိမ်နေ့ချိန် ညိုစေ၊ ညချိန်မီးလိုတောက်စေပါ၊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အိုချွတ်ပိုင်ရှင်၊ အိုချွတ်ပိုင်ရှင်၊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လမ်းလျှောက်လုံး ကယ်မသနား၊ လမ်းလျှောက်လုံး ကယ်မသနား။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2009854-68ED-4744-9C20-BECB6B2F1A3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ကျွန်တော်ယော်ဒန်မြစ်လမ်းဆုံးသို့ ရောက်သော်၊ ကြောက်ခြင်း ကင်းစေပါ၊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ခါနာန်သစ် သာယာစွာ ကုန်းသို့ ကျွန်တော်ကို ကူးမြောက်စေလာ၊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ချီးမွမ်းသီချင်း၊ ချီးမွမ်းသီချင်း၊ ဆိုမည်အစဉ် ထာဝရဆိုမည်၊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ဆိုမည်အစဉ် ထာဝရဆိုမည်။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9951901-5CF3-4E80-B3E1-F48F0DF0BB5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412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၂၅၆ လမ်းပြတော်မူကျူး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2019-12-23T04:49:49Z</dcterms:modified>
</cp:coreProperties>
</file>