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၃၆၂	မြန်မာပြည်ဘုန်းကျက်သရေကျူး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U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Naw’s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Day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8B9FA2-4FE5-4A82-8DA4-E31792EEC5A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မြန်မာပြည်၏ ဘုန်းကျက်သရေ ဗိုလ်ခြေအပေါင်းဆောင်လေ၊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ရှေ့ဆောင်လမ်းပြ ကြယ်ကြီးပမာ၊ ဦးနောကစပြုရာ၊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စုံစမ်းခြင်းမျိုးခံရသော်လည်း၊ ကောင်းစွာတိုက်လှန်လေပြီ၊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ခိုင်ခံ့တိုက်မြစ်၊ မြန်မာတွင် ချထားလေပြီ၊ ယခင်။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C93E63-CEF4-43E0-8FC2-87726C4319F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ထပ်ဆင့်တည်ဆောက်ရန် ဝတ္တရား၊ နောက်တော်လိုက်သူတို့အား၊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ကိုယ်ငန်း ကိုယ်တာ ဆောင်ရွက်ဖို့ရာ၊ ကိုယ်တော် ခွဲခန့်မှတ်သား၊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နေ့ရက်များသည် လွန်သွားလေပြီ၊ သင့်တာဝန် ဘယ်သို့နည်း၊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မြန်မာပြည်ဘုန်း၊ မျိုးကျက်သရေ၊ ဘယ်သူ ဆောင်ရွက်လျက်နေ။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183325-4D25-4D61-9236-082729938C9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ရှေးသူတော်ကောင်း မြင့်မြတ်သဘော၊ ပေးတော်မူပါစေသော၊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နိုင်ငံတော်တွက် မြန်မာပြည်တွင် ကြိုးစားပါမည်အလျင်၊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ရိုသေစိတ်နှင့် တောင်းလျှောက်နေစဉ်၊ နားညောင်းမူပါအရှင်၊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မြန်မာပြည်ဘုန်း လူမျိုးဂုန်ရည်၊ ဘယ်သူဆောင်ရွက်လျက်နေ။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1808D5-C470-42C2-8C22-F205EC4D757D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489</Words>
  <Application>Microsoft Office PowerPoint</Application>
  <PresentationFormat>Widescreen</PresentationFormat>
  <Paragraphs>21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၃၆၂ မြန်မာပြည်ဘုန်းကျက်သရေကျူး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2019-12-23T06:57:32Z</dcterms:modified>
</cp:coreProperties>
</file>