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၁၈၀	ယေရှုကျွန်ုပ်လာသည်ကျူး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482296"/>
            <a:ext cx="12191999" cy="4275120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7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Jesus </a:t>
            </a:r>
            <a:r>
              <a:rPr lang="en-US" sz="7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come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၇၁း၄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C. Stebbins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ျည်နှောင်ခြင်းနှင့် ဝမ်းနည်းခြင်းထဲက ကိုယ်တော်ထံသို့ ကျွန်ုပ်လာသည်၊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လွတ်လပ်ခြင်းနှင့် ဝမ်းသာြခင်းထဲသို့ ယေရှု ကျွန်ုပ်လာပြီ၊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ဤရောဂါက ကျန်းမာခြင်း မြတ်သို့၊ ဆင်းရဲခြင်းမှ၊ ဝပြောခြင်းရဖို့၊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ဒုစရိုက်များက ကိုယ်တော်ထံသို့၊ ယေရှု ကျွန်ုပ်လာပြီ။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ွန်ရှက်ကြောက်ဖွယ် ဆုံးရှုံးခြင်းက၊ ကိုယ်တော်ထံသို့ ကျွန်ုပ်လာသည်၊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တိုင်တော်ဖြင့် ရသော အောင်မြင်ခြင်းသို့၊ ယေရှု ကျွန်ုပ်လာပြီ၊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ခံရသော ဒုက္ခဝေဒနာမှ၊ ကိုယ်တော်၏ ငြိမ်သက်ဝမ်းသာခြင်းသို့၊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ငိုကြွေးခြင်းမှ သီချင်းဆိုဖို့ရာ၊ ယေရှု ကျွန်ုပ်လာပြီ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ောဘ၊ မာန၊ ထောင်လွှားခြင်းထဲမှ၊ ကိုယ်တော်ထံသို့ ကျွန်ုပ်လာသည်၊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အလိုတော်ကို အစဉ်လိုက်ဘို့ရာ၊ ယေရှု ကျွန်ုပ်လာပြီ၊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ကျွန်ုပ်စိတ်ပျက်ခြင်း၊ အားလျော့ခြင်းမှ၊ ကိုယ်တော်မဟာမေတ္တာတော်ထဲသို့၊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ချိုးငှက်ကဲ့သို့ ပျံတက်နေဖို့ရာ၊ ယေရှု ကျွန်ုပ်လာပြီ။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ြောက်မက်ဖွယ်သော သင်္ချိုင်းတွင်းထဲက၊ ကိုယ်တော်ထံသို့ ကျွန်ုပ်လာသည်၊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 အလင်း သုခချမ်းသာသို့၊ ယေရှု ကျွန်ုပ်လာပြီ၊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တိုင်းမသိသော ပျက်စီးခြင်းထဲက၊ လုံခြုံစွာ ကိုယ်တော်၏ သိုးခြံမှာ၊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မျက်နှာတော်ကို ဖူးမျှော်နေဖို့ရာ၊ ယေရှု ကျွန်ုပ်လာပြီ။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675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၁၈၀ ယေရှုကျွန်ုပ်လာသည်ကျူး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2019-12-19T09:29:04Z</dcterms:modified>
</cp:coreProperties>
</file>