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၂၇၃	သမင်ဒရယ် မောပန်းသောခါကျူး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As pants the hart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၄၂း၁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Louis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Spohr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(1784-1859)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3445993-3937-457E-BE3A-66722498DAB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သမင်ဒရယ်မောပန်းသောခါ၊ စမ်းရေတောင့်တသည်နည်း၊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ကျွန်ုပ်ဝိညာဉ် ကိုယ်တော်မြတ်အား တောင့်တလှပါသတည်း။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EE539D3-2B42-4187-8D3A-F19BC8BC264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အသက်ရှင်သော ဘုရားရှင်ကို ငါ့ဝိညာဉ် ငတ်လှ၏၊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ဘယ်သောခါမှ မျက်နှာတော်ကို ဖူးမြင်ရပါအံ့နည်း။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5CDCE6A-2079-4151-ACAB-9E5C4FA2F4C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 နီး၊ ပျော်မွေ့ကာလ အောက်မေ့သော် ကြေကွဲလှ၊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ထိုခါလူတိုင်း ချီးမွမ်းကျူးကြ၊ ငါလည်း  ကောင်းချီးခံရ။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532274A-815A-4715-B8EC-496B5620A73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ငါ့ဝိညာဉ် ဘယ်ကြောင့် ညိုးငယ်၊ ကိုယ်တော်မြတ်ကို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ထောမနာတော် သီချင်းဆိုလျက်၊ သက်စမ်းရေ ချောင်းတွေ့မည်၊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BAE5428-AF32-4F55-8847-E7725B4CEE4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322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၂၇၃ သမင်ဒရယ် မောပန်းသောခါကျူး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2019-12-23T05:05:28Z</dcterms:modified>
</cp:coreProperties>
</file>