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>
                <a:latin typeface="Pyidaungsu" panose="020B0502040204020203" pitchFamily="34" charset="0"/>
                <a:cs typeface="Pyidaungsu" panose="020B0502040204020203" pitchFamily="34" charset="0"/>
              </a:rPr>
              <a:t>၁၆၃	လင်းရောင</a:t>
            </a:r>
            <a:r>
              <a:rPr lang="my-MM" sz="6600" b="1" smtClean="0">
                <a:latin typeface="Pyidaungsu" panose="020B0502040204020203" pitchFamily="34" charset="0"/>
                <a:cs typeface="Pyidaungsu" panose="020B0502040204020203" pitchFamily="34" charset="0"/>
              </a:rPr>
              <a:t>်ခ</a:t>
            </a:r>
            <a:r>
              <a:rPr lang="my-MM" sz="6600" b="1">
                <a:latin typeface="Pyidaungsu" panose="020B0502040204020203" pitchFamily="34" charset="0"/>
                <a:cs typeface="Pyidaungsu" panose="020B0502040204020203" pitchFamily="34" charset="0"/>
              </a:rPr>
              <a:t>ြည်ကို လိုက်ကျူး </a:t>
            </a:r>
            <a:endParaRPr lang="my-MM" sz="6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Follow 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Gleam </a:t>
            </a:r>
          </a:p>
          <a:p>
            <a:pPr>
              <a:lnSpc>
                <a:spcPct val="170000"/>
              </a:lnSpc>
            </a:pPr>
            <a:r>
              <a:rPr lang="my-MM" sz="41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၅၆း၁၃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Sallie Hume </a:t>
            </a:r>
          </a:p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သန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့်ရှင်းသော ရှေးသူရဲကောင်းများ တောင်ထိပ်ပေါ်တွင် ကင်းစောင့်စဉ်ခါ၊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ခွက်ဖလားတော်ကို တွေ့မြင်ကြ၊ တိတ်ဆိတ်ညချိန်တွင် သံတော်လာ၊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အလင်းတော်၏ လမ်းပြရာလိုက်၊ အသံလွှင</a:t>
            </a: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့</a:t>
            </a: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ျက်၊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မြေကြီးပြင်လုံး လိုက်လော့၊ လိုက်လော့၊ လမ်းပြရာလိုက်၊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ဒုက္ခခွက်ဖလား လင်းရောင်ခြည်။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85833" y="6156101"/>
            <a:ext cx="2106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ှင်ဘုရင်၏ သံတမန်များ၊ ကိုယ်တော်ရှင် မိန့်သံနာခံလေ၊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ကိုယ်ကို ပူဇော်ဆက်ကပ်ဖို့ရာ၊ ယနေ့ပင်ခေါ်လျက်နေသေး၊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အလင်းတော်၏ လမ်းပြရာလိုက်၊ လူတန်းစားပေါင်း၊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မြေကြီးပြင်လုံး လိုက်လော့၊ လိုက်လော့၊ လမ်းပြရာလိုက်၊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အရုဏ်သို့ ပို့မည့်အလင်းရောင်။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340</Words>
  <Application>Microsoft Office PowerPoint</Application>
  <PresentationFormat>Widescreen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၁၆၃ လင်းရောင်ခြည်ကို လိုက်ကျူး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2019-12-19T07:59:05Z</dcterms:modified>
</cp:coreProperties>
</file>