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၃၉၃	ရွှေပြည်တော်ကျူး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There’s a land of pure delight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Johann C. H. Rink (1770- 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0CFA8E-375C-4BC7-8B04-022DF430E62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သန့်စင်သုခ တည်မြဲနေရာ၊ ရွှေပြည်တော် ကောင်းကင်ရှိ၊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ညဉ့်လျှင် ကင်းလေ၊ နေထွန်းလျက်သာ၊ သန့်ရှင်းသူ စိုးစံ၏၊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သက်စမ်းရေသည် စဉ်စီးနေသည်၊ ပန်းပွင့်မနွမ်းမကြွေ၊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သေခြင်းမြစ်ငယ်၊ ထိုသာယာပြည်၊ ကျွန်ုပ်တို့နှင့် ခြားနား။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C2F719-1979-4423-B237-4A959508073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ထိုမြစ်တစ်ဘက်၊ စိမ်းလန်းလယ်ယာ၊ နှစ်မြို့ဖွယ်မြင်ရသည်၊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ယော်ဒန်ခြားသော ရှေးခါနာန်ကား၊ ထိုသို့ပင် ဖြစ်သတည်း၊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သာယာတောင့်တဖွယ် မှန်သော်လည်း၊ ထိုမြစ်ကို ကူးခြင်းငှာ၊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လူတို့ မရဲ၊ ကြောက်ရွံ့လှသည်၊ ကမ်းနား၌ တုန်နေကြ။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23C8B4-70A6-4395-A6F5-420D5A0012C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ဪငါတို့၌ ယုံမှားစိတ်များ ရှင်းရှင်း ပယ်ရှားသဖြင့်၊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ထိုခါနာန်ပြည်၊ ငါတို့်လိုရာ၊ ကြည်လင်စွာ မြင်ရလျှင်၊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မောရှေ ကဲ့သို့ တောင်ထိပ်ပေါ်က မြင်ခင်းကို ရှုရသော်၊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ယော်ဒန်လှိုင်းအေး သေခြင်းမြစ်ကား၊ ငါတို့ ကြောက်လန့်ရလော။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375DA8-8379-4DD7-9402-BCBA1B66BCF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468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၃၉၃ ရွှေပြည်တော်ကျူး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2019-12-23T07:20:05Z</dcterms:modified>
</cp:coreProperties>
</file>