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5400" b="1" dirty="0">
                <a:latin typeface="Pyidaungsu" panose="020B0502040204020203" pitchFamily="34" charset="0"/>
                <a:cs typeface="Pyidaungsu" panose="020B0502040204020203" pitchFamily="34" charset="0"/>
              </a:rPr>
              <a:t>၄၀၂	အိမ်ထောင် ကောင်းချီးမင်္ဂလာ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Henry Smart (1813-1879) </a:t>
            </a: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1C12DD4C-0520-487D-8658-E00D97F4DB88}"/>
              </a:ext>
            </a:extLst>
          </p:cNvPr>
          <p:cNvSpPr txBox="1"/>
          <p:nvPr/>
        </p:nvSpPr>
        <p:spPr>
          <a:xfrm>
            <a:off x="10019761" y="6174012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ဤအိမ်ထောင်ကို ကောင်းချီးပေးပါ၊ </a:t>
            </a:r>
            <a:endParaRPr lang="en-US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  <a:p>
            <a:pPr marL="0" indent="0">
              <a:lnSpc>
                <a:spcPct val="17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ကျေးဇူးပြုလျက် စောင့်ရှောက်ပါ၊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ဘေးကင်းလုံခြုံရောဂါကင်းရှင်း၊ ငြိမ်းချမ်းခြင်း ပေးတော်မူပါ၊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ကျန်းမာချမ်းသာ၊ ဝမ်းမြောက်ပျော်ရွှင်၊ မေတ္တာ အိမ်ထောင်ဖြစ်စေပါ။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772EB4D2-68D0-46E1-9F78-CC032E60D5C0}"/>
              </a:ext>
            </a:extLst>
          </p:cNvPr>
          <p:cNvSpPr txBox="1"/>
          <p:nvPr/>
        </p:nvSpPr>
        <p:spPr>
          <a:xfrm>
            <a:off x="10019761" y="6174012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ကလေးသူငယ် လူကြီးအားလုံး၊ ပညာဉာဏ်စွမ်းဖေးမပါ၊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သုံးပါးတစ်ဆူ ဘုရားရှင်အား မိတ်ဖွဲ့ ယုံကြည်အားကိုးလျက်၊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ကြောက်ရွံ့ရိုသေ ချစ်ခင်လေးစား ကြည်ညိုတတ်ရန် မစပါ။ </a:t>
            </a:r>
          </a:p>
          <a:p>
            <a:pPr marL="0" indent="0">
              <a:lnSpc>
                <a:spcPct val="10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4216590A-C9FD-4DC1-A9C6-AEE9A81CA1BF}"/>
              </a:ext>
            </a:extLst>
          </p:cNvPr>
          <p:cNvSpPr txBox="1"/>
          <p:nvPr/>
        </p:nvSpPr>
        <p:spPr>
          <a:xfrm>
            <a:off x="10019761" y="6174012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အိမ်သားအားလုံး ကယ်တင်မူပါ၊ ပြစ်များကို လွှတ်တော်မူပါ၊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ထွက်ဝင်ခြင်းကို စောင့်ရှောက်ကယ်မ၊ ချီးမွမ်းတတ်ခြင်း၊ သင်ပေးပါ၊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ကိုယ်စိတ်နှစ်ပါး စွမ်းရည် သတ္တိ၊ ဆက်ကပ်နိုင်ရန် ကယ်မပါ။ အာမင်။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194F2081-B510-4ACF-B5DB-0F9DCAA387FB}"/>
              </a:ext>
            </a:extLst>
          </p:cNvPr>
          <p:cNvSpPr txBox="1"/>
          <p:nvPr/>
        </p:nvSpPr>
        <p:spPr>
          <a:xfrm>
            <a:off x="10019761" y="6174012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400</Words>
  <Application>Microsoft Office PowerPoint</Application>
  <PresentationFormat>Widescreen</PresentationFormat>
  <Paragraphs>19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Pyidaungsu</vt:lpstr>
      <vt:lpstr>Times New Roman</vt:lpstr>
      <vt:lpstr>Office Theme</vt:lpstr>
      <vt:lpstr>၄၀၂ အိမ်ထောင် ကောင်းချီးမင်္ဂလာ</vt:lpstr>
      <vt:lpstr>၁</vt:lpstr>
      <vt:lpstr>၂</vt:lpstr>
      <vt:lpstr>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2019-12-23T07:44:52Z</dcterms:modified>
</cp:coreProperties>
</file>