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၁၈၂</a:t>
            </a:r>
            <a:r>
              <a:rPr lang="en-US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ျွန်ုပ်သက်ရှင်စဉ်မှားမိခြင်းများကျူး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628600"/>
            <a:ext cx="12191999" cy="3726480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istakes 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ife 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၃း၈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Lowry (1826-1899)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ါသက်ရှင်စဉ် မှားမိခြင်းများလှပြီ၊ စိတ်နှလုံးအပြစ်များပြား၏၊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ငိုခြင်းဖြင့် ဘယ်ရာမမြင်နိုင်၊ သို့သော်ဖွင့်ထား တံခါးခေါက်မည်။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ားနည်းပြစ်များကြောင့် ငါသိမြင်တိုးတက်၍သာ ဖြစ်လာသည်၊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ကယ်တင်ရှင်ငါ့ကို ဝင်ရန်ခေါ်လျှင်၊ ဖွင့်ထားတံခါး ငါဝင်မည်။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ချစ်သူတွင် ငါသည် ယုတ်ဆုံး၊ ဆုတောင်းစဉ်တွင် ငါအားနည်းဆုံး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ခေါ်တော်မူခြင်းကြောင့် ငါလာပြီ၊ ကိုယ်တော်ရှင်လည်း ငြင်းမပယ်ကုန်။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ါမှားခြင်းများ ကျေးဇူးတော် ဖုံးအုပ်ထား၊ ငါ၏ ပြစ်စွန်းဆေးတော်မူမည်၊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အားနည်းလဲတတ်သော ခြေသည်လည်း၊ တံခါးတော်တွင် လျှောက်ရလိမ့်မည်။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ါ့သက်ရှင်စဉ်မှားမိခြင်းများ လှပြီ၊ ငါ့ဝိညာဉ်ပြစ်ကို ရွံရှာသည်၊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ငိုခြင်းဖြင့် ဘယ်အရာ မမြင်နိုင်၊ သို့သော် ကယ်တင်ရှင် ဝင်စေမည်။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489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၁၈၂ ကျွန်ုပ်သက်ရှင်စဉ်မှားမိခြင်းများကျူး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2019-12-19T09:49:14Z</dcterms:modified>
</cp:coreProperties>
</file>