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၄၀၉	စေလွှတ်မူပါဘုရား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Send me, O Lord send me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ADC7E029-1D10-44BC-9AA0-4B53B5334F22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သားတော်အလင်း တန်ခိုးမြတ်ရှင် ဝိညာဉ်ဘုရားသခင်၊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ခြေရင်းတော်သို့ လူတိုင်း ပြန်လာ၊ သင်းတော်တိုးပွားစေပါ၊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သားတော်ကို စွန့်ခဲ့သူတို့ပင် ဖူးမြင်ရန် ပြန်ရောက်လာစေချင်၊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လမ်းလွဲသူကို ပြန်ခေါ်စိမ့်ငှာ၊ စေလွှတ်မူပါ၊ ဘုရား။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874B53C6-B42F-4C23-9B5A-B047FC915F69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8048" y="14166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8048" y="104287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သန့်ရှင်းရာ မီး သက်ဆင်းစေပါ၊ ဝိညာဉ်တော်ဓားဖြင့်သာ၊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ကိုယ်တော်တန်ခိုး အလင်းယူကာ၊ မှောင်မိုက်ကွယ်ပျောက်စေမှာ၊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သူများ ကြောက်ရွံ့ထွက်ပြေးသော်ငြား၊ ကျွန်ုပ် ထိုသို့မဟုတ်စေရာ၊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အသက်ကိုပင် စွန့်ရစိမ့်ငှာ၊ စေလွှတ်မူပါ၊ ဘုရား။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EB20256E-BD92-4E77-8DC4-DC1144FFCA9A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နာမတော်မြတ်ခံယူသည်ကို ကိုယ်တော်မြတ်တွေ့စေလို၊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အခမဲ့တည်မြဲလှ မေတ္တာ ထင်ရှားစေတော်မူပါ၊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ကျွန်ုပ်အပြစ် ကိုယ်တော်ခံရှာ၊ သီချင်းအားဖြင့် ကြေငြာနေမှာ၊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ကရာနီကို ရှုကာ၊ ပန်ကြား၊ စေလွှတ်မူပါ၊ ဘုရား။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59539F5F-97E1-4093-BF81-9E32929DCB63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464</Words>
  <Application>Microsoft Office PowerPoint</Application>
  <PresentationFormat>Widescreen</PresentationFormat>
  <Paragraphs>21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၄၀၉ စေလွှတ်မူပါဘုရား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31</cp:revision>
  <dcterms:created xsi:type="dcterms:W3CDTF">2018-10-09T13:17:21Z</dcterms:created>
  <dcterms:modified xsi:type="dcterms:W3CDTF">2019-12-23T07:35:29Z</dcterms:modified>
</cp:coreProperties>
</file>