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၃၂၆	သန့်ရှင်းသော ဉပုသ်နေ့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3EEA80-059D-4063-BB6C-A9F6210797D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 ဤနေ့ရက်မှာ မြတ်တရားတော် အောက်မေ့ရာ၊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လုပ်ကိုင်ခြင်း ကိစ္စကိုလည်း၊ လျင်းမပြုလှပ်ထားရမည်။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837DC7-B3E6-4150-9F65-D9878489C33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ထို့ပြင်လည်း လွန်သောနေ့လို၊ စာသင်ခြင်းမှု ကိစ္စကို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လှပ်ထားလျက်၊ မြတ်ဉပုသ်လို ကြည်ညိုစွာ စောင့်ကြကုန်စို့။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54737F-9AFC-4704-B758-DDF3F1B727E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သို့အမြဲ ပြုကြလေလျှင်၊ ဘုန်းကြီးသော ဘုရားသခင်၊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လွန်ကောင်းသော ဉာဏ်ပညာကို ပေးလိမ့်မည်ဟု ကျမ်းကဆို။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90C7B4-16E6-41FB-AC33-0BEFACBA519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245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၃၂၆ သန့်ရှင်းသော ဉပုသ်နေ့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2019-12-23T06:11:09Z</dcterms:modified>
</cp:coreProperties>
</file>