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၆၁	ဆာလံကျူး ၂၃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Dimitri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Portniansky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(1752-1825)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ါ့သိုးထိန်းကား ဘုရားပေတည်း၊ စိမ်းလန်းအရပ်၌ အိပ်စေသည်၊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ငါ့နားမှာရှိ နေတော်မူ၍ အလိုပြည့်စုံခြင်းသို့ ရောက်စေ၊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မွန်းတည့်အချိန် ပို့ဆောင်မူပေ၊ သန်းခေါင်မှာလည်း ကွယ်ကာမူလေ။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ါ့ဝိညာဉ်ကို အားပြည့်စေ၍ တရားလမ်း၌ သွေးဆောင်မူလေ၊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သေမင်းအရိပ် လွှမ်းမိုးသော ချိုင့် လျှောက်ရသော်လည်း မကြောက်ရွံ့နိုင်၊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အကြောင်းမူကား ကိုယ်တော်မြတ်သည် ငါနှင့်အတူ ရှိတော်မူ၏။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ှံတံတော်နှင့် တောင်ဝှေးတော်သည် ငါ့ကို အစဉ်ချမ်းသာစေ၏၊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ရန်သူရှေ့မှာ စားပွဲခင်း၍ ငါ့ခေါင်းကို ဆီနှင့်လိမ်းမူပေ၊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တသက်လုံးစံ အိမ်တော်မှာ မြဲနေမည်အမှန်။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345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၆၁ ဆာလံကျူး ၂၃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2019-12-18T09:04:19Z</dcterms:modified>
</cp:coreProperties>
</file>