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  <p:sldId id="267" r:id="rId7"/>
    <p:sldId id="268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၂၆၅	မေးတော်ကျူး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Hark my soul, it is the Lord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ယော၊ ၂၁း၁၅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CB0A9ACF-A616-490B-9E97-0EC55F64279C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ငါနံ ဝိညာဉ်နားထောင်လေ၊ ရှင်ယေရှု မိန့်တော်မူပေ၊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ပြစ်ရှိသူ၊ ငါ့ကို အမှန်ချစ်သလော၊ သင့်ကို မေးမြန်း။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1B04B2A6-9A9D-45E0-8A36-7EAF29AB913C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သင့်ခြေချင်းကို ငါချွတ်သည်၊ ဒဏ်ချက်များကို ငြိမ်းစေ၏၊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မှားသောလမ်းမှ ပြောင်းလွှဲစေ၊ မှောင်မိုက်ခြင်းကို လင်းစေလေ။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724D9D9A-A45E-461F-A772-3805643AF5B6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မွေးမိခင်ချစ်လှသောသား၊ ကြည့်မရှုမေ့ နိုင်မည်လား၊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မိခင်ပင်မေ့လျော့နေစေ၊ ငါမူကား သင့်ကို မမေ့။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CB0AAA15-44DD-467E-B0CD-01DD1527229F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ငါ့မေတ္တာရွှေ့ခြင်းမရှိ၊ ကောင်းကင်ထက်သာမြင့်လှ၏၊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အောက်အနက်နဲရာ ထက်နက်နဲ ချဉ်းနင်းရောက်လျက်စဉ် တည်မြဲ။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EFF92BCA-8387-411F-A089-8793A183D2A9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ကြာမမြင့်မှုတော်ပြီးလျှင်၊ ငါ့ဘုန်းကို သင်သည်ဖူးမြင်၊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ငါ့ပလ္လင်ဆက်ဆံစေမည်၊ ငါ့ကိုချစ်သလော မေး၏။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AD0074D7-3413-4926-96A0-25E80D941AE3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42806729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၆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ကျေးဇူးရှင် အကျွန်ုပ်သည် ချစ်အားနည်း ဝန်ချပါ၏၊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သို့သော်လည်း အမှန်ချစ်ပါ၊ တိုးချစ်အောင် ကယ်မသနား၊ အာမင်။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6652E4A0-E2AA-4BB9-B908-1A1E5D858D6B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7200190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461</Words>
  <Application>Microsoft Office PowerPoint</Application>
  <PresentationFormat>Widescreen</PresentationFormat>
  <Paragraphs>28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Pyidaungsu</vt:lpstr>
      <vt:lpstr>Times New Roman</vt:lpstr>
      <vt:lpstr>Office Theme</vt:lpstr>
      <vt:lpstr>၂၆၅ မေးတော်ကျူး </vt:lpstr>
      <vt:lpstr>၁</vt:lpstr>
      <vt:lpstr>၂</vt:lpstr>
      <vt:lpstr>၃</vt:lpstr>
      <vt:lpstr>၄</vt:lpstr>
      <vt:lpstr>၅</vt:lpstr>
      <vt:lpstr>၆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2019-12-23T04:58:16Z</dcterms:modified>
</cp:coreProperties>
</file>