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၂၄၀ 	ထလော့ ဘုရားသခင်၏ လူများကျူး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Rise up O Men of God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Walter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6550E15-DAF9-4BA4-86CB-136E435AC8F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800" dirty="0">
                <a:latin typeface="Pyidaungsu" panose="020B0502040204020203" pitchFamily="34" charset="0"/>
                <a:cs typeface="Pyidaungsu" panose="020B0502040204020203" pitchFamily="34" charset="0"/>
              </a:rPr>
              <a:t>ထလော့ ဘုရားလူများ လောကီမှုများ ဖယ်ရှား၊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8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ဘုရင့်ဘုရင်မှုတော်ဆောင်ရာ၊ ဉာဏ်စွမ်းသတ္တိသုံးပါ။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8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5BB2D31-2301-459A-B1B1-5FA8C5CAB0D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နိုင်ငံတော်လျှင်မြန်စွာ တည်ထောင်နိုင်စေဖို့ရာ၊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မိစ္ဆာအမှား ကွယ်ပျောက်သွားအောင်၊ ယခုထ၍ မှုဆောင်။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5C52E5C-F3F4-4A38-8D42-8FF452A3435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သင့်ကို အသင်းတော်သည် စောင့်မျှော်၍ နေခဲ့ပြီ၊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ခွန်အားနည်း၍ တာဝန်များမြောင်၊ တန်ခိုးတိုးအောင် လုပ်ဆောင်။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A0E1C3C-863A-410E-BC41-8ECC1C0DEF8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ကားတိုင်တော်ကို ထူမြှောက်၊ ခြေတော်ရာကို လိုက်လျှောက်၊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ကိုယ်တော်ရှင်၏ ညီများကဲ့သို့၊ ထကြွလုပ်ကိုင်ကြစို့။ အာမင်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CA78A71-993B-4E3C-9C70-69B5B794D47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310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၂၄၀  ထလော့ ဘုရားသခင်၏ လူများကျူး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2019-12-23T04:14:58Z</dcterms:modified>
</cp:coreProperties>
</file>