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၄၀၄ 	လောကနယ်မှာကျူး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Be Thou My vision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David Evans (1874-1948)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9A342DB2-00A1-4921-8839-8DE1AE4034C5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တာဝန်ထမ်းဖို့ရန် သွန်သင်တော်မူပါ၊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 စေခံရာ လောကနယ်မှာ၊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ပါဝင်ရောယှက်ခါ စဉ်မြဲကြိုးစား၍သာ၊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လူကို ကယ်အံ့ငှာ အို သုံးတော်မူပါ။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11E3D2AE-10C5-43B6-B149-19B2BC28DE09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လုံခြုံသော ရပ်မှာ မနေလိုချင်ပါ၊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ရန်တွေ ဝေလျှံနေရာ လောကနယ်မှာ၊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ခိုင်မာရဲဝံ့စွာ စွန့်စားကြဖို့သွားလာ၊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ရန်ကို ပြေငြိမ်းဖို့ အို ခိုင်းတော်မူပါ။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F69044B8-D323-4CC1-9E1C-BA1703F3004B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ကိုယ်တော်၏ မျက်နှာမြင်စေတော်မူပါ၊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လူတွေ ဆာလောင်နေရာ လောကနယ်မှာ၊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ကြင်နာသော မေတ္တာ စဉ်မြဲတိုးပွားစိမ့်ငှာ၊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ရင်မှာ ဆင်မြန်းကာ ခြေလှမ်းစေမူပါ။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00B67BCF-A195-47BC-9206-AB4C05A3BFDA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ကျွန်တော်များ သက်တာ ကိုယ်တော် လိုနေရာ၊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တူညီညာစေခံရာ လောကနယ်မှာ၊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သေခံဆုံးရှုံးဘို့ လူသားတို့ တွက် မွေးလာ၊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ကရာနိလမ်းမှ အို လျှောက်စေမူပါ။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D2A03C8-A81C-4657-9B66-449712900809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412</Words>
  <Application>Microsoft Office PowerPoint</Application>
  <PresentationFormat>Widescreen</PresentationFormat>
  <Paragraphs>28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၄၀၄  လောကနယ်မှာကျူး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32</cp:revision>
  <dcterms:created xsi:type="dcterms:W3CDTF">2018-10-09T13:17:21Z</dcterms:created>
  <dcterms:modified xsi:type="dcterms:W3CDTF">2019-12-23T07:39:21Z</dcterms:modified>
</cp:coreProperties>
</file>