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၁၉၄</a:t>
            </a:r>
            <a:r>
              <a:rPr lang="en-US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န</a:t>
            </a:r>
            <a:r>
              <a:rPr lang="my-MM" b="1" dirty="0">
                <a:latin typeface="Pyidaungsu" panose="020B0502040204020203" pitchFamily="34" charset="0"/>
                <a:cs typeface="Pyidaungsu" panose="020B0502040204020203" pitchFamily="34" charset="0"/>
              </a:rPr>
              <a:t>ေ့ရက်တိုင်း နာရီတိုင်းကျူး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2884632"/>
            <a:ext cx="12191999" cy="3393913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5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Every </a:t>
            </a:r>
            <a:r>
              <a:rPr lang="en-US" sz="5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5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ay </a:t>
            </a:r>
            <a:r>
              <a:rPr lang="en-US" sz="5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sz="5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Hour </a:t>
            </a:r>
            <a:endParaRPr lang="en-US" sz="5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၁ရး၈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William H.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Doane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58401" y="6156101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်ချွတ်ရှင် ကိုယ်တော်ကိုသာ၊ အကျွန်ုပ်သည် မှီတွယ်နေလျက်ပါ၊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သွေးတော်ြဖင့် ဆေးကြောပြစ်များ၊ ကိုယ်တော်ပါးတွင် အစဉ်နေစေပါ။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40113" y="6156101"/>
            <a:ext cx="2151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န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ေ့ရက်တိုင်း နာရီတိုင်း သွေးတော်တန်ခိုးသိစေပါ၊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ချစ်ခြင်းမေတ္တာတော်ကြိုးဖြင့် အကျွန်ုပ်ကို စည်းနှောင်တော်မူပါ။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ပ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ြောင်းလဲတတ်သော လောကတွင် ကျွန်ုပ်ကို ဖြည်းညှင်းစွာ လမ်းပြပါ၊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ကိုယ်တော်မြတ်ကိုသာ ယုံလျှင်၊ ဘယ်သောခါမျှ လမ်းမလွဲနိုင်ရာ။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ေဆုံးချိန် ရောက်သည့်တိုင်အောင်၊ ကိုယ်တော်ကိုသာ တိုး၍ ချစ်စေပါ၊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ကောင်းကင်သို့ ဝင်သည်တိုင်အောင်၊ ကိုယ်တော်မြတ်ကို ချစ်လျက်နှင့် မခွာ။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40113" y="6156101"/>
            <a:ext cx="2151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375</Words>
  <Application>Microsoft Office PowerPoint</Application>
  <PresentationFormat>Widescreen</PresentationFormat>
  <Paragraphs>21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၁၉၄ နေ့ရက်တိုင်း နာရီတိုင်းကျူး 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31</cp:revision>
  <dcterms:created xsi:type="dcterms:W3CDTF">2018-10-09T13:17:21Z</dcterms:created>
  <dcterms:modified xsi:type="dcterms:W3CDTF">2019-12-19T10:10:06Z</dcterms:modified>
</cp:coreProperties>
</file>