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၁၁၀ 	ချီးမွမ်းကျူး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5200" dirty="0" smtClean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All </a:t>
            </a:r>
            <a:r>
              <a:rPr lang="en-US" sz="5200" dirty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H</a:t>
            </a:r>
            <a:r>
              <a:rPr lang="en-US" sz="5200" dirty="0" smtClean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ail </a:t>
            </a:r>
            <a:r>
              <a:rPr lang="en-US" sz="5200" dirty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the </a:t>
            </a:r>
            <a:r>
              <a:rPr lang="en-US" sz="5200" dirty="0" smtClean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Power </a:t>
            </a:r>
            <a:r>
              <a:rPr lang="en-US" sz="5200" dirty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of Jesus’ </a:t>
            </a:r>
            <a:r>
              <a:rPr lang="en-US" sz="5200" dirty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N</a:t>
            </a:r>
            <a:r>
              <a:rPr lang="en-US" sz="5200" dirty="0" smtClean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ame </a:t>
            </a:r>
            <a:endParaRPr lang="en-US" sz="5200" dirty="0">
              <a:solidFill>
                <a:srgbClr val="0070C0"/>
              </a:solidFill>
              <a:latin typeface="Script MT Bold" panose="03040602040607080904" pitchFamily="66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၁၉း၁၆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solidFill>
                  <a:srgbClr val="00B05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Oliver Holden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်ယေရှုနာမတော်အား မြတ်မင်္ဂလာဖြစ်စေ၊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ကောင်းကင်တမန်အပေါင်း မြှောက်ကြ၊ အထွဋ်ဘုရင်ခေါ်လေ၊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ကောင်းကင်တမန်အပေါင်း မြှောက်ကြ၊ အထွဋ်ဘုရင်ခေါ်လေ။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ွေးကောက်တော် ဣသရေလလူမျိုး အကျန်အကြွင်းနည်းပါး၊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ကျေးဇူးတော်ဖြင့် ကယ်ချွတ်ရှင်ကို အထွဋ်ဘုရင်ခေါ်ကြ။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ကျေးဇူးတော်ြဖင့် ကယ်ချွတ်ရှင်ကို အထွဋ်ဘုရင်ခေါ်ကြ။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တပ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ါးအမျိုးသားလည်း ထိုသို့ ရွေးကျေးဇူးတော်ချီးမွမ်း၊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ခြေရင်းတော်၌ ဉီးညွတ်ရှိခိုး၊ အထွဋ်ဘုရင်ခေါ်ကုန်၊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ခြေရင်းတော်၌ ဉီးညွတ်ရှိခိုး၊ အထွဋ်ဘုရင်ခေါ်ကုန်။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ြေကြီးပေါ်တွင် လူမျိုးဘာသာ၊ ရှိရှိသမျှလုံးစုံ၊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ဂုဏ်ကျေးဇူးတော်အပေါင်း မြှောက်ကြ၊ အထွဋ်ဘုရင်ခေါ်ကုန်၊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ဂုဏ်ကျေးဇူးတော်အပေါင်း မြှောက်ကြ၊ အထွဋ်ဘုရင်ခေါ်ကုန်။</a:t>
            </a:r>
          </a:p>
          <a:p>
            <a:pPr marL="0" indent="0">
              <a:lnSpc>
                <a:spcPct val="10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ိုချီမွမ်းသောသူတို့အတူ ကျွန်ုပ်တို့လည်းပါစေ၊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မပြတ်အစဉ် သီချင်းအေးကျူး အထွဋ်ဘုရင်ခေါ်မည်၊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မပြတ်အစဉ် သီချင်းအေးကျူး အထွဋ်ဘုရင်ခေါ်မည်။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498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Script MT Bold</vt:lpstr>
      <vt:lpstr>Times New Roman</vt:lpstr>
      <vt:lpstr>Office Theme</vt:lpstr>
      <vt:lpstr>၁၁၀  ချီးမွမ်းကျူး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2019-12-19T03:23:36Z</dcterms:modified>
</cp:coreProperties>
</file>