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၃၀၁	ယေရှုဖို့ထကြကျူး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Stand up stand up for Jesus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ရော၊ ၁၂း၂၁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George J. Webb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ယေရှုဖို့ ရပ်လျက်တိုက်ကြ၊ ကားတိုင်စစ်သူရဲများ၊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အလံတော်ကို ချီးမြှောက်ကြ ရှုံးခြင်းမခံစေရာ။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အောင်မြင်ခြင်းမှ အောင်ခြင်းသို့ တပ်တော်ဆောင်ပို့မူမည်၊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ရန်သူတိုင်း ရှုံးသည်တိုင်အောင်၊ ဗိုလ်ချုပ်ယေရှုတိုက်မည်။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90EA24-7B23-4DB4-9F2F-9BE86594FAFB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ထွက်ကြ ယေရှုဖို့ တိုက်ကြ၊ တံပိုးမှုတ်သံနားထောင်၊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စစ်ပွဲတွင် တိုက်ရန် ချီသွား၊ ဤနေ့တွင် စစ်ပွဲအောင်၊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တပ်တော်တွင် စစ်မှုထမ်းကြ၊ ရန်သူတို့များပြားလှ၊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ဘေးရောက်သည်ခါ ရဲရင့်ပါ၊ အားချင်းဆိုင်၍ တိုက်ကြ။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38FDE9-5271-46F1-BC1A-3E2942D1C4E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ထကြ ယေရှုဖို့ တိုက်ကြ၊ ကိုယ်တော်မြတ်အားနှင့်သာ၊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သင်၏ အားကို ကိုးစားလျှင်၊ ဧကန်ရှုံးမည် မှတ်ပါ၊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ဧဝံဂေလိ ဒိုင်းလွှားဆောင်၊ ဆုတောင်းလျက်စောင့်နေပါ၊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ဆောင်ရွက်ရန်အမှုရှိလျှင်၊ အစဉ်အသင့်ရှိရာ။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CB96DD-7A11-4389-A86A-CEB503F2DDE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445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၃၀၁ ယေရှုဖို့ထကြကျူး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2019-12-23T05:53:47Z</dcterms:modified>
</cp:coreProperties>
</file>