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၃၃၃	မြို့တော်၏ ဘုန်းဂုဏ်ကျူး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Glorious things of Thee are spoken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ဆာ၊ ၁၄၉း၂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Franz J. Hayden (1732-1809)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E5B5EBB-BCA1-4A4A-8EF3-D65737140606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အိုးဘုရားသခင်၏ မြို့တော် ဇိအုန်မြို့သည် မြတ်လှ၏၊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ကိန်းဝပ်တော်မူရာ ရွှေမြို့တော် ဗျာဒိတ်တော်အတိုင်း ဖြစ်သည်၊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အနန္တကျောက်တော်ပေါ်မှာတည်၊ မည်သူ လှုပ်ရှားနိုင်မည်နည်း၊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ကယ်တင်ခြင်း မြို့ရိုးနှင့် ဝိုင်းလျက် ရန်သူကို လျစ်လျူရှုသည်။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7091833-ACD6-4547-88EC-90ED4E7BDFAA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ထာ၀ရမေတ္တာတော်ထဲမှ သွင်သွင်စီးနေ သက်စမ်းရေ၊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မြို့တော်သားသမီးတို့ သောက်လျက်၊ ရောင့်ရဲခြင်းသို့ ရောက်ကြသည်၊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ထိုသို့သော မြစ်ရေရှိခဲ့သော်၊ မည်သူအား လျော့နိုင်မည်နည်း၊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ပြုမူသော ဘုရားနှင့်တူလျက်၊ ကျေးဇူးတော် အဆုံးမရှိ။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70983AC-A59C-4BB7-A7CC-D4DD5207A950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မြို့တော်၏ စာရင်းတော်ထဲတွင် ကျွန်ုပ် အမည်မှတ်သွင်းလျှင်၊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လောကီ သူပျက်ရယ်ပြုသော်လည်း၊ ဝါကြွားခြင်းသာ ရှိပါမည်၊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အပြစ်ရှိသူ ပျော်မွေ့ခြင်းနှင့် ဂုဏ်လုပ်ခြင်းပြယ်ပျောက်ဆဲရှိ၊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အဖိုးထိုက်မြဲ တည်မွေ့လျော်ခြင်း၊ မြို့တော်သူ အပြင်မရှိ။ အာမင်။ </a:t>
            </a:r>
          </a:p>
          <a:p>
            <a:pPr marL="0" indent="0">
              <a:lnSpc>
                <a:spcPct val="100000"/>
              </a:lnSpc>
              <a:buNone/>
            </a:pPr>
            <a:endParaRPr lang="my-MM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4D6E7AC-9EDF-42AE-9EC0-5D2FC347AA0E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490</Words>
  <Application>Microsoft Office PowerPoint</Application>
  <PresentationFormat>Widescreen</PresentationFormat>
  <Paragraphs>23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၃၃၃ မြို့တော်၏ ဘုန်းဂုဏ်ကျူး 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2019-12-23T06:26:56Z</dcterms:modified>
</cp:coreProperties>
</file>