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၉၂ 	အတုမဲ့ယေရှုကို ချီးမွမ်းကျူး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Majestic </a:t>
            </a:r>
            <a:r>
              <a:rPr lang="en-US" sz="3600">
                <a:latin typeface="Pyidaungsu" panose="020B0502040204020203" pitchFamily="34" charset="0"/>
                <a:cs typeface="Pyidaungsu" panose="020B0502040204020203" pitchFamily="34" charset="0"/>
              </a:rPr>
              <a:t>Sweetness 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Sits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E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nthroned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၈၉း၅-၈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Thomas Hastings (1784-1872)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်တင်ပိုင်ရှင် နဖူးတော်မှာ ဘုန်းအာနုဘော်တည်ပေ၊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ဉီးရစ်မကိုဋ်ရောင်ခြည် ထွန်းပ၊ နှုတ်ခမ်းတော် တင့်တယ်လေ၊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နှုတ်ခမ်းတော် တင့်တယ်လေ။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်ဘုရားနှင့် ပြိုင်နိုင်သူ၊ လူသားများတွင် မရှိ၊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ကောင်းကင်ဘုံသားတို့တွင်ဆိုမူ၊ ထိုနည်းအတုမဲ့တည်း၊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ထိုနည်းအတုမဲ့တည်း။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85248" y="6156101"/>
            <a:ext cx="2206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ါ့ဒုက္ခ၌ နှစ်မြုပ်လျက်နေ၊ ယေရှုမြင်တော်မူ၏၊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ရှက်ကြောက်ဖွယ်ကားတိုင်ကို ထမ်း၍၊ နုတ်ယူတင်တော်မူပြီ၊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နုတ်ယူတင်တော်မူပြီ။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ခရစ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်တော်စောင့်မခြင်းအားဖြင့်၊ ငါသည် အသက်ရှင်၏၊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သေမင်းကိုလည်း အောင်ခြင်းအခွင့်၊ ငါ့အား ပေးတော်မူမည်၊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ငါ့အား ပေးတော်မူမည်။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ုရားသခင် စံတော်မူရာ ကောင်းကင်ရွှေပြည်တော်တွင်၊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ငါ့ကို ပို့ဆောင်တော်မူအခါ၊ ချမ်းသာရမည်အစဉ်၊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ချမ်းသာမည်အစဉ်။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်ဘုရား ဤကျေးဇူးများ ကျွန်ုပ်ခံစားရပြီ၊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နှလုံးတစ်ထောင်ပင်ရှိသော်ကား၊ အကုန်ဆက်ကပ်ပါမည်၊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အကုန်ဆက်ကပ်ပါမည်။ (အာမင်)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50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505</Words>
  <Application>Microsoft Office PowerPoint</Application>
  <PresentationFormat>Widescreen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၉၂  အတုမဲ့ယေရှုကို ချီးမွမ်းကျူး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2019-12-18T11:01:09Z</dcterms:modified>
</cp:coreProperties>
</file>