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၃၇၈	ကောင်းကင်လမ်းလျှောက်ခြင်း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Children of the heavenly king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ဟေရှာ၊ ၅၁း၁၁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07D71A-5973-4C66-99E3-8CFB97CB4A7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 ဘုရင်သားများတို့၊ လမ်းလျှောက်စဉ် သီချင်းဆိုကြ၊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ချွတ်ကယ်ရှင် ဂုဏ်ကျေးဇူးများကို ထိုက်သင့်လျော်စွာ ချီးမွမ်းကြ။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F88EEC-EFAB-4FA2-9EB8-744879F1806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ငါလျင်သွားမည်၊ ကောင်းကင်ပြည်တော်၊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တူတကွ မလိုက်လာလိုလော၊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ဟာလေလုယ၊ ချီးမွမ်းဆိုလော့၊ ဟာလေလုယ၊ ချီးမွမ်းဆို။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773BB-9EBD-4626-B43C-F4274183965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ဖဘုရား၏ အိမ်တော်သွား၏၊ ရှေးသူမြတ်လိုက်ဖူးလမ်းတည်း၊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သူတို့မြဲတည် ချမ်းသာရပြီ၊ သင်တို့လည်း ဆက်ဆံကြမည်။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06A258-55FF-4394-9568-605EF33B289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သိုးတော်စု ငယ် ကြွေးကြော်ဆိုကုန်၊ ယေရှုပလ္လင်ဆက်ဆံမည်၊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သင်တို့နေရာ ပြင်ပြီးပြည့်စုံ၊ သင်တို့စံရာ နိုင်ငံတည်း။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DAF29D-5C18-4509-B6AC-C5DC537C41C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ချွတ်ကယ်ရှင်၊ ဤအောက်ပျော်မွေ့ရာ၊ ငြင်းပယ်နိုင်လျက် လမ်းလျှောက်စေ၊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ကိုယ်တော်ပို့ဆောင်၊ ကျွန်ုပ်တို့မှာ၊ မြဲစွာ တည်လျက် လိုက်ပါမည်။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225A4A-6615-46F7-B1FE-52D2548F1F59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436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၃၇၈ ကောင်းကင်လမ်းလျှောက်ခြင်း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2019-12-23T07:09:07Z</dcterms:modified>
</cp:coreProperties>
</file>