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၃၁၇ (က) ဝိညာဉ်ဘုရား ခွန်အားသစ်ပေးတော်မူပါ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 lives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Alfred H. Ackley (1887-  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BE7256-8714-407B-912D-15AD751B6BD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ရှေးသန့်ရှင်း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တမန်တော်များ စုရုံးလျက် ဆုတောင်းရာ၊ ဝိညာဉ်တော် သွန်းလောင်းခံရ၊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ကိုယ်တော်တွက် လုပ်ဆောင်ကြ၊ ယနေ့ လုပ်ငန်းများတွက်တာ၊ ဝိညာဉ်တော် တောင်းခံပါ၊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ဝိညာဉ်ခွန်အားသစ်ရရန်၊ စဉ်တောင်းဆုပန်။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456C39-D4AF-40C1-AE28-9B46073C511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 ဝိညာဉ် ဘုရားဆင်းသက်မူပါ၊ ကျေးဇူးတော် တန်ခိုးနှင့်တကွ၊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ကျွန်ုပ်တွင် ကိန်းဝပ်ပါ၊ သန့်ရှင်း ဝိညာဉ် ဘုရား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ကျွန်ုပ်တို့အား လမ်းပြ၊ နိုးကြားထကြွမှုဆောင်ဖို့ရာ၊ ခွန်အားသစ်ပေးမူပါ။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B97F5B-685E-4B06-8A91-69220EE0D51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အိုသန့်ရှင်းဝိညာဉ်ဘုရား ဆင်းသက်ကြွလာမူပါ၊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ကျွန်ုပ်လွန်ကျူးပြစ်မျိုးမျိုး၊ လွှတ်ဖို့ရန် တောင်းပန်လို၊ ကိုယ်တော်ဖို့ အစေခံရန်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အပ်နှံ၊ သက်ရှင်ရာ ပူဇော်သက္ကာ သုံးပြုမူပါ။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FF3AC8-6B0A-4FA4-9EF6-8652543D8D3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436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၃၁၇ (က) ဝိညာဉ်ဘုရား ခွန်အားသစ်ပေးတော်မူပါ</vt:lpstr>
      <vt:lpstr>၁</vt:lpstr>
      <vt:lpstr>ထပ်ဆို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2019-12-23T06:04:53Z</dcterms:modified>
</cp:coreProperties>
</file>