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၃၃၀ 	ယေရှုငါ့ကိုချစ်ခြင်းကျူး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loves me this I know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၄း၁၉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B0C7F6-6925-462C-9E3E-55D04E68D70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ယေရှုငါ့ကို ချစ်ပေ၏၊ ကျမ်းစာအားဖြင့် သိရ၏၊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အားနည်းသူငယ်များပိုင်ပေ၊ ကိုယ်တော်မြတ် စွမ်းကြီးမူလေ။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D4E945-FD28-4EAE-A1D5-C708B06A5DD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ဟုတ်ပေ ချစ်တော်မူ၊ ဟုတ်ပေ ချစ်တော်မူ၊ ဟုတ်ပေ ချစ်တော်မူ၊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ကျမ်းစာအားဖြင့် သိသည်။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D7E4E8-9FA5-4C6B-954D-9973ECF1655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ယေရှုငါ့ကို ချစ်ပေ၏၊ ကောင်းကင်ဖွင့်ရန် သေခံပြီ၊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ပြစ်စွန်းဆေးကြောလေ၊ သူငယ်ကို ဝင်ရန် ခွင့်ပေး။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AF319B-842B-48CD-8324-637742522B5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ယေရှုငါ့ကို ချစ်ပေ၏၊ ငါ့အပါးတွင် စဉ်နေမည်၊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ကိုယ်တော်မြတ်ကို ငါချစ်လျှင် သေသော် ကောင်းကင်သို့ ဆောင်တင်။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991EB8-8A42-435F-8A0E-7C896757A70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330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၃၃၀  ယေရှုငါ့ကိုချစ်ခြင်းကျူး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2019-12-23T06:13:59Z</dcterms:modified>
</cp:coreProperties>
</file>