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၂၀၂	လွန်မသွားပါနှင့်ကျူး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003504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6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Pass </a:t>
            </a:r>
            <a:r>
              <a:rPr lang="en-US" sz="6600" dirty="0">
                <a:latin typeface="Pyidaungsu" panose="020B0502040204020203" pitchFamily="34" charset="0"/>
                <a:cs typeface="Pyidaungsu" panose="020B0502040204020203" pitchFamily="34" charset="0"/>
              </a:rPr>
              <a:t>M</a:t>
            </a:r>
            <a:r>
              <a:rPr lang="en-US" sz="6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e </a:t>
            </a:r>
            <a:r>
              <a:rPr lang="en-US" sz="6600" dirty="0">
                <a:latin typeface="Pyidaungsu" panose="020B0502040204020203" pitchFamily="34" charset="0"/>
                <a:cs typeface="Pyidaungsu" panose="020B0502040204020203" pitchFamily="34" charset="0"/>
              </a:rPr>
              <a:t>N</a:t>
            </a:r>
            <a:r>
              <a:rPr lang="en-US" sz="6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ot </a:t>
            </a:r>
            <a:endParaRPr lang="en-US" sz="66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H.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Doane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်တင်ရှင် လွန်မသွားပါနှင့်၊ ကျွန်ုပ်လျှောက်ပါ၏၊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ခြားသောသူနှင့် စိတ်တော်တွေ့လျှင်၊ လွန်မသွားပါနှင့်။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4800" dirty="0" err="1" smtClean="0">
                <a:solidFill>
                  <a:srgbClr val="FF000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4800" dirty="0">
              <a:solidFill>
                <a:srgbClr val="FF0000"/>
              </a:solidFill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ေရှု၊ ယေရှု၊ ကျွန်ုပ်ခေါ်ပါ၏၊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ခြားသောသူကို ခေါ်၍နေစဉ်၊ လွန်မသွားပါနှင့်။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ုဏာ ပလ္လင်တော်ရင်းမှာ ငြိမ်သက်ခြင်းပေးပါ၊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နောင်တစိတ်နှင့် ဒူးထောက်နေစဉ် မယုံခြင်းကယ်မ။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ုသိုလ်တော်ကိုသာ ယုံကြည်လျက် မျက်နှာတော်ရှာသည်၊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ကြေမွ ဝိညာဉ်ကျန်းမာစေပါ၊ ကျေးဇူးဖြင့် ကယ်မ။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်သာခြင်း ကိုယ်တော်ရှင်မြတ်မှာ သက်ထက်ဖိုးထိုက်လှ၊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ကိုယ်တော်အပြင် အောက်ရပ် ကောင်းကင်၊ ကျွန်ုပ်တွင် မရှိ။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344</Words>
  <Application>Microsoft Office PowerPoint</Application>
  <PresentationFormat>Widescreen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၂၀၂ လွန်မသွားပါနှင့်ကျူး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2019-12-19T10:28:43Z</dcterms:modified>
</cp:coreProperties>
</file>