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၁၅၆</a:t>
            </a:r>
            <a:r>
              <a:rPr lang="en-US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သင</a:t>
            </a: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်သည် အားလျော့မ</a:t>
            </a:r>
            <a:r>
              <a:rPr lang="my-MM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ေပန</a:t>
            </a: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်းသလောကျူး </a:t>
            </a:r>
            <a:endParaRPr lang="my-MM" sz="54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70000"/>
              </a:lnSpc>
            </a:pP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 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hou Weary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 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hou 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nguish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ဟေရှာ၊ ၂၈း၁၂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Henry W. Baker (1821-1877)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်သည် အားလျော့ မောပန်းသလော၊ ငြမ်သက်ခြင်းရအောင်၊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ငါ့ထံလာလော့၊ မိန့်တော်မူသံ၊ နားပါးထောင်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္ခဏာတော်များ အဘယ်သို့ ပိုင်းခြားနိုင်အံ့နည်း၊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လက်ခြေနှင့် နံဖေးတော်မြတ်၌၊ ဒဏ်ရာတည်း။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သရဖ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 နဖူးတော်ပေါ်မှာ၊ ရှိသလော စင်စစ်၊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ရှင်ဘုရင် မကိုဋ်ပေ၊ သို့သော်၊ ဆူးဉီးရစ်။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ိုယ်တော်နောက် အကျွန်ုပ် လိုက်လျှင်၊ ကောင်းကျိုးမည်မျှနည်း၊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ဤဘဝ၌ ဒုက္ခများစွာခံရမည်။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ိုယ်တော်ကို မှီဝဲလျှင် ဘယ်ဆုချတော်မူမည်နည်း၊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နောင်ဘဝ၌ အောင်မြင်ခြင်း ခွင့်ရလိမ့်မည်။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ောင်းကင်နှင့် မြေကြီး ပျက်စီး၍ ဤကပ်ဆုံးသော်ကား၊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လက်ခံမည်ဟု မြတ်ကတိတော် မပျက်နိုင်။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50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380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၁၅၆ သင်သည် အားလျော့မေပန်းသလောကျူး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2019-12-19T07:50:18Z</dcterms:modified>
</cp:coreProperties>
</file>