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၃၄၅	လက်တင်မင်္ဂလာကျူး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Go with thy servant, mighty Lord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Edward Miller (1735-1807)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DF7B9A-B9F4-4881-8DBD-241E5E3F4221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တန်ခိုးကြီးသော ဘုရားသခင်၊ တရားတော်ကို ဟောလိုအံ့ငှာ၊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ကိုယ်တော်၏ ကျွန် အစွမ်းအားဖြင့်၊ ခါးပန်းကို စည်းစေတော်မူပါ။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E498129-2BB1-4018-B3AD-C4F00B8466B4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သူရောက်ရာရာ၊ သဲကန္တာရ၊ ပြောင်းလဲ ပန်းဉယျာဉ် လှဖြစ်၍၊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မောဟမှောင်မိုက်အတိ လွင့်ပါး၊ လင်းကျေးဇူးတော် ထင်ရှားပါစေ။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E70016-B316-4AAC-A9E2-3B0F17C6807F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တက်ကြွမကိုဋ်ကိုဆောင်း၊ ကိုယ်တော် မိစ္ဆာမှုများ နှိမ်နင်းစိမ့်ငှာ၊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ခုနှုတ်ကပတ်တော် ဓါးကိုကိုင် အောင်မြင်ခြင်း ခွင့်ပေးတော်မူပါ။ အာမင်။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7776FB-B59F-442B-B40E-2E723C9A43BE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274</Words>
  <Application>Microsoft Office PowerPoint</Application>
  <PresentationFormat>Widescreen</PresentationFormat>
  <Paragraphs>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၃၄၅ လက်တင်မင်္ဂလာကျူး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2019-12-23T06:34:03Z</dcterms:modified>
</cp:coreProperties>
</file>