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၁၀၇	သရဖူများတင်ကြကျူး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70000"/>
              </a:lnSpc>
            </a:pPr>
            <a:r>
              <a:rPr lang="en-US" sz="4800" b="1" i="1" dirty="0" smtClean="0">
                <a:solidFill>
                  <a:srgbClr val="00B05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Crown </a:t>
            </a:r>
            <a:r>
              <a:rPr lang="en-US" sz="4800" b="1" i="1" dirty="0">
                <a:solidFill>
                  <a:srgbClr val="00B05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Him with </a:t>
            </a:r>
            <a:r>
              <a:rPr lang="en-US" sz="4800" b="1" i="1" dirty="0" smtClean="0">
                <a:solidFill>
                  <a:srgbClr val="00B05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Many </a:t>
            </a:r>
            <a:r>
              <a:rPr lang="en-US" sz="4800" b="1" i="1" dirty="0">
                <a:solidFill>
                  <a:srgbClr val="00B05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Crowns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ဗျာ၊ ၁၉း၁၁-၁၆</a:t>
            </a:r>
          </a:p>
          <a:p>
            <a:pPr>
              <a:lnSpc>
                <a:spcPct val="170000"/>
              </a:lnSpc>
            </a:pPr>
            <a:r>
              <a:rPr lang="en-US" sz="3600" b="1" dirty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George J. </a:t>
            </a:r>
            <a:r>
              <a:rPr lang="en-US" sz="3600" b="1" dirty="0" err="1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Elvey</a:t>
            </a:r>
            <a:endParaRPr lang="en-US" sz="3600" b="1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ိုးသငယ်တော်မြတ်အား၊ သရဖူများတင်ကြ၊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ပလ္လင်တော်ပေါ်စိုးစံရှင်အား၊ ကျေးဇူးဂုဏ်တော်ချီးမွမ်း၊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နိုးလော့ အိုငါ့ဝိညာဉ်၊ သင့်တွက်သေခံရှင်အား၊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ကျေးဇူးတော်ကို ထောမနာြပု၊ ထာဝရချီးမွမ်းဆို။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ေတ္တာတော်ရှင်မြတ်အား သရဖူများတင်ကြ၊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ကြည့်လော့ နံဘေး လက်တော်ဒဏ်ရာ၊ ငါတို့အနာပျောက်ရ၊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ကြောက်မက်ဖွယ်ဝေဒနာ၊ ကောင်းကင်သားထိတ်လန့်ကြ၊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နှိမ့်ချစိတ်နှင့် သည်းခံခြင်းများ၊ နက်နဲလှမေတ္တာပေ</a:t>
            </a: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ာဝရဘုရင်အား၊ သရဖူများတင်ကြ၊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ဖန်ဆင်းပြုပြင်တော်မူရှင်အား၊ မြင့်မြတ်ဂုဏ်တော်ချီးမြှင့်၊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တန်ခိုးဘုန်းအာနုဘော်၊ နှုတ်မြွက်မမှီနိုင်လေ၊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 ကယ်တင်၊ သက်ရှင်ဘုရား၊ ပြောင်းလဲခြင်းနှင့် ကင်းလေ။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59" y="6156101"/>
            <a:ext cx="2225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402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၁၀၇ သရဖူများတင်ကြကျူး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26</cp:revision>
  <dcterms:created xsi:type="dcterms:W3CDTF">2018-10-09T13:17:21Z</dcterms:created>
  <dcterms:modified xsi:type="dcterms:W3CDTF">2019-12-19T03:10:16Z</dcterms:modified>
</cp:coreProperties>
</file>