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၃၈၆	ယေရှု၌ အိပ်ပျော်ခြင်းကျူး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Asleep in Jesus, blessed sleep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William B. Bradbury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ED76D2F-BDC8-4A29-9C85-B99B6A30379D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ယေရှု၌ အိပ်ပျော်ခြင်းအရာ၊ ငိုကြွေးခြင်းကင်း မြတ်မင်္ဂလာ၊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နှောင့်ယှက်သော သူအလျင်းမရှိ၊ နောက်ဆုံးရန်သူ မဖျက်နိုင်ပြီ။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CFE1E0F-3F9E-4C53-BEB7-81BE98AA3851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ယေရှု၌ အိပ်ပျော်ခြင်းအဖို့၊ ထိုက်တန်အခွင့် အလွန်သာချို၊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သေမင်းလက်နက် အဆိပ်ပါဆူး ကွယ်ပျောက်လေပြီ၊ သီချင်းအေးကျူး။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7FE6FB6-4BA4-4171-8BAB-53F0053CEABA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ယေရှု၌ အိပ်ပျော်ခြင်း ငြိမ်းအေးနိုးခြင်း အထူးသဖြင့် မြတ်ပေ၊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ဘေးအန္တရာယ် ကြောက်ရာမပါ၊ ကယ်တင်ပိုင်ရှင် တန်ခိုးထင်ရှား။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F7B050-5C37-4960-9710-59F09D725FF0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ယေရှုရှင် အိပ်ပျော်ခြင်း အကျိုး၊ လုံခြုံစွာ ငါစံစားမည်ကို၊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မျှော်လင့်လျက် ငါ့အရိုးပြာသည်၊ တံပိုးတော်သံကို စောင့်နေမည်။ အာမင်။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582DCC9-EA88-43C3-9FB2-193407726D94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359</Words>
  <Application>Microsoft Office PowerPoint</Application>
  <PresentationFormat>Widescreen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၃၈၆ ယေရှု၌ အိပ်ပျော်ခြင်းကျူး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2019-12-23T07:16:20Z</dcterms:modified>
</cp:coreProperties>
</file>