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၁၅၀	ခေါ်ဖိတ်တော်မူခြင်းကျူး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70000"/>
              </a:lnSpc>
            </a:pPr>
            <a:r>
              <a:rPr lang="en-US" sz="7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7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7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urn </a:t>
            </a:r>
            <a:r>
              <a:rPr lang="en-US" sz="7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7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7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 </a:t>
            </a:r>
            <a:r>
              <a:rPr lang="en-US" sz="7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7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urn </a:t>
            </a:r>
            <a:r>
              <a:rPr lang="en-US" sz="7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7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en-US" sz="7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my-MM" sz="64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၂၂း၂၇</a:t>
            </a:r>
          </a:p>
          <a:p>
            <a:pPr>
              <a:lnSpc>
                <a:spcPct val="170000"/>
              </a:lnSpc>
            </a:pPr>
            <a:r>
              <a:rPr lang="en-US" sz="4500" dirty="0">
                <a:latin typeface="Pyidaungsu" panose="020B0502040204020203" pitchFamily="34" charset="0"/>
                <a:cs typeface="Pyidaungsu" panose="020B0502040204020203" pitchFamily="34" charset="0"/>
              </a:rPr>
              <a:t>Josiah Hopkins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30385" y="6156101"/>
            <a:ext cx="2261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ြောင်းလဲလော့၊ ပြောင်းလဲလော့၊ အပြစ်ရှိသူအော်၊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အဘယ်ကြောင့် သေဘေးသို့ အသွားမြန်သနည်း၊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ဘုရားမဲ့ တရားမဲ့၊ အစဉ်နေအံ့လော၊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အပြစ်မှ မကင်းသော် အရှုံးခံသတည်း။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ြောင်းလဲလော့၊ ပြောင်းလဲလော့၊ စိတ်ပြောင်းလဲရမည်၊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အကြွင်းမဲ့ စိတ်အားဖြင့် ယေရှုကို ယုံကြည်၊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အထံတော်သို့ တိုးဝင် ကယ်ပါဟု ဆုတောင်း၊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သို့တောင်းလျှင် မှန်ရမည် အိုတောင်းပါ၊ ရအောင်။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ိုယ်ကောင်းမှု ကိုယ်ကုသိုလ်ပယ်ငြင်း ကြလုံးစုံ၊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ကယ်တင်တော်မူခြင်းကို တခါစမ်းပါအုံး၊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သို့စမ်းလျှင် စိတ်ထဲ၌ စိတ်အေးလှတကား၊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အမြဲစိတ်ပူကင်းလေ အမြဲပျော်မွေ့ပါ။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ဝန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်လေး၍ ပင်ပန်းသူ ငါ့ထံသို့ ပြောင်းလော့၊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ယေရှုရှင်ခေါ်ဖိတ်သံကို နာခံစေပါ၊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မဆိုင်းပဲ မနှေးပဲ၊ အိုပြောင်းလဲပါလေ၊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အသက်နေ့ ယနေ့ပင် ခုပြောင်းလဲပါစေ။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424</Words>
  <Application>Microsoft Office PowerPoint</Application>
  <PresentationFormat>Widescreen</PresentationFormat>
  <Paragraphs>29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၁၅၀ ခေါ်ဖိတ်တော်မူခြင်းကျူး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2019-12-19T06:21:44Z</dcterms:modified>
</cp:coreProperties>
</file>