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  <p:sldId id="26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၁၇၈	ယေရှုထံသို့လာခြင်းကျူး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2857200"/>
            <a:ext cx="12191999" cy="3113832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70000"/>
              </a:lnSpc>
            </a:pPr>
            <a:r>
              <a:rPr lang="en-US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 </a:t>
            </a:r>
            <a:r>
              <a:rPr lang="en-US" sz="5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Coming </a:t>
            </a:r>
            <a:r>
              <a:rPr lang="en-US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the Cross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ယော၊ ၆း၃၇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G. Fischer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ားတိုင်သို့ ကျွန်ုပ်လာသည်၊ ဆင်းရဲ မျက်စိကန်း၊ နွမ်းပါး၊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ကောင်းမှုများ အလျင်းမရှိ၊ ကယ်တင်ခြင်းမှန်တွေ့နိုင်ရာ။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76105" y="6156101"/>
            <a:ext cx="221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မင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်္ဂလာရှိ၊ သိုးသငယ်၊ ကိုယ်တော်ကို ကျွန်ုပ်ကိုးစား၊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ရိုသေစွာ ဉီးညွတ်မှီဝဲ ယေရှု၊ ခု ကယ်တော်မူပါ။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30385" y="6156101"/>
            <a:ext cx="2261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ြာကြာ ကျွန်ုပ် ဆိုးအားကြီး၊ ကိုယ်တော်ကို ကျွန်ုပ်အောက်မေ့၊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 ချိုသံကြားပါပြီ၊ သင့်အပြစ် ငါ့သွေးနှင့်ဆေး။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ိုယ်တော်သည် အပိုင်ယူဖို့၊ မိတ်ဆွေများ အချိန်ဉစ္စာ၊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နာမ်ဝိညာဉ် ကိုယ်ခန္ဓာကို၊ အားလုံးဆက်ကပ် ပူဇော်ပါ။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39529" y="6156101"/>
            <a:ext cx="225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ိုယ်တော်၏ ကတိယုံကြည် သွေးတော်သွန်းအကျိုးဆက်ဆံ၊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စိတ်နှလုံးနှိမ့်ချပါပြီ၊ ယေရှုနှင့် သေခြင်းကို ခံ။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48673" y="6156101"/>
            <a:ext cx="2243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ရ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ောဂါမျိုးလုံးစုံ ကင်းရှင်း၊ ကျွန်ုပ်ကို စုံလင်စေ၍၊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ကြွလာပြီ၊ ကျွန်ုပ် သခင်၊ ကိုယ်တော်၌ ဘုန်းရှိပါစေ။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39529" y="6156101"/>
            <a:ext cx="2252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445</Words>
  <Application>Microsoft Office PowerPoint</Application>
  <PresentationFormat>Widescreen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၁၇၈ ယေရှုထံသို့လာခြင်းကျူး </vt:lpstr>
      <vt:lpstr>၁</vt:lpstr>
      <vt:lpstr>ထပ်ဆို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2019-12-19T09:26:05Z</dcterms:modified>
</cp:coreProperties>
</file>