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၂၀၇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အရ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ှင်ဘုရားကိုယ်တော်အပါးကျူး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 </a:t>
            </a:r>
            <a:r>
              <a:rPr lang="en-US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Master, </a:t>
            </a:r>
            <a:r>
              <a:rPr lang="en-US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Let </a:t>
            </a:r>
            <a:r>
              <a:rPr lang="en-US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M</a:t>
            </a:r>
            <a:r>
              <a:rPr lang="en-US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e </a:t>
            </a:r>
            <a:r>
              <a:rPr lang="en-US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W</a:t>
            </a:r>
            <a:r>
              <a:rPr lang="en-US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alk </a:t>
            </a:r>
            <a:r>
              <a:rPr lang="en-US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with Thee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H. Percy Smith (1825-1898)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ှင်ဘုရား၊ ကိုယ်တော်အပါး၊ သွားလာလုပ်ဆောင်အခွင့်ပေးပါ၊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နက်နဲရာြပ ပင်ပန်းသောက၊ ခံနိုင်ခြင်းငှါ၊ ခွန်အားပေးပါ။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ိတ်ခိုင်မာသူကို နှိုးခြင်းငှာ၊ မေတ္တာစကားပြောစေမူပါ၊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လမ်းမှားသူတို့ အိမ်တော်ရောက်ရာ၊ လမ်းပြ ပို့ဆောင်စေတော်မူပါ။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္တီတော်ကို သင်ပြမူပါ၊ ယုံကြည်ခြင်းတည်စေ၊ လုပ်ကိုင်ရာ၊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အဆိုးကို အောင်သောမှီခိုခြင်း၊ ထံတော်၌ တိုးစေပါ အစဉ်။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်ထက်ဆုံး ထွန်းလင်းစေသော၊ မျှော်လင့်ခြင်းနှင့် ငြိမ်သက်ခြင်းပါ၊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ပေးပိုင်းတော်မူသောရှင်ဘုရား၊ ကိုယ်တော်၌ ရှင်ရန်ခွင့်ပေးပါ။ (အာမင်)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368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၂၀၇ အရှင်ဘုရားကိုယ်တော်အပါးကျူး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2019-12-19T10:36:56Z</dcterms:modified>
</cp:coreProperties>
</file>