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၂၆၆	ယေရှုအံ့ဖွယ် မေတ္တာတော်ကျူး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Sweeter as the years go by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၆၅း၁၁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4D05FF4-4860-40B6-8F4B-2DAA12F3184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 အံ့ဖွယ်မေတ္တာတော် ပြစ်ရှိ ကျွန်ုပ်ကိုရှာ၊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ခြံသို့ ပို့ဆောင်ကျေးဇူးတော်တုမဲ့ ကရုဏာကား၊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သမုဒ္ဒရာထက်နက်ပေ၊ ကောင်းကင်ဘုံထက်မြင့်လေ၊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ထိုမေတ္တာတော်မြတ်ကြောင်းကို ကျွန်ုပ် သီချင်းကျူးဆို။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F0F37714-3E23-4F80-A3E4-5313EE85619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ယေရှုအံ့ဖွယ် မေတ္တာတော်၊ တစ်နှစ်ထက်တစ်နှစ် တိုးသိ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နက်နဲ ကျယ်ဝန်းမြင့်သော အံ့ဖွယ် မေတ္တာတော်သည် ကြာလေတိုးနားလည်ရ၏။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228E904-F9C6-4979-AC44-5B392FD2142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ရှေးခါ ယုဒပြည်တဝိုက်၊ ကိုယ်တော်သွားလာ နေခိုက်၊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ကယ်ဆယ်ကျေးဇူးသိလိုငှာ နောက်တော် လူတို့လိုက်ရှာ၊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ကြေကွဲနှလုံးချမ်းသာပေး၊ ကန်းသူများကို မြင်စေ၊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မြင့်မြတ်လှ မဟာမေတ္တာ ကျွန်ုပ်ကိုပင် လိုက်ရှာ။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E932C95-33F9-4266-9753-C27C9E2370E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ကားတိုင်တော်၌ ဝေဒနာ ကျွန်ုပ်တို့တွက် အရှုံး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ညည်းသံမပြုဘဲခံရှာ ထိုမေတ္တာတော် မြတ်ကို၊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သန့်ရှင်းသူတို့နှင့်တကွ အသံလွှင့်၍ ချီးမြှောက်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ကယ်တင်ရှင်အား ချီးမွမ်းသံ ကောင်းကင် မြေပြင်လုံးလျှံ။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302279B-2DFE-4A3E-92EA-DDF3BE88A73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516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၂၆၆ ယေရှုအံ့ဖွယ် မေတ္တာတော်ကျူး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2019-12-23T04:59:55Z</dcterms:modified>
</cp:coreProperties>
</file>