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၃၂၉ 	ဓမ္မကျေးဇူးကျူး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Mehul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(1763-1827)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14B2AC-113A-4E4A-8B9C-147D97D56BE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ဘုရားတရား၏ စုံလင်ခြင်း စိတ်ဝိညာဉ်ကို ပြုပြင်ပေးပါ၊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သက်သေခံချက် ဟုတ်မှန်ရှင်းလင်း၊ မိုက်သူတို့ကို လိမ္မာစေလေ။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F8BD38-D1D5-4EE1-A8FC-8F9BDFD5B46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ဘုရား၏ နည်းနာတော်ကိုကား ဖြောင့်မတ် စိတ်ကို ရွှင်ပျော်စေလေ၊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ပညတ်တော်လည်း စင်ကြယ်လှစွာ၊ မျက်စိတို့ကို ကြည်လင်တတ်စေ။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CFA2F9-5396-4EC5-93E7-84131E317B2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ဘုရားသခင်ကို ကြောက်ရွံ့ခြင်းသဘော သန့်ရှင်း၍ နိစ္စတည်း၊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စီရင်ချက်တော်တို့မှန် မယွင်း၊ အကုန်အစင် လွန်လျှင်ဖြောင့်ညီ။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7268B3-460E-48B5-A507-96F22027281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တရားတော်ကား ရှေ့ထက်အလွန်အများ ရွှေစင်ထက် နှစ်သက်ရာ၊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အချိုပျားရည်ထက် ချိုမြတ်မွန်၊ တရားမြတ်ကို စောင့်ကြကုန်ပါ၊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8B6785-171B-4C96-B944-CD74171D1B4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347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၃၂၉  ဓမ္မကျေးဇူးကျူး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2019-12-23T06:13:27Z</dcterms:modified>
</cp:coreProperties>
</file>