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၁၄၇	တံခါးခေါက်ခြင်းကျူး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Behold 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Stranger 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Door</a:t>
            </a: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E. Gould (1822-1875)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ဧည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့်သည်တပါး ရောက်လာ၊ ရပ်နေ၊ တံခါးခေါက်ပေ၊ ယခုခေါက်နေ၊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စောင့်နေကြာပြီ၊ စောင့်လျက်နေသေး၊ ဘယ်မိတ်ဆွေကို ထိုသို့မပြု။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ိတ်ဆွေစင်စစ်တွေ့ပါမည်လော၊ ဟုတ်ပေ၊ သင်လိုသော မိတ်ဆွေတည်း၊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ရှေးနာဇရက်မြို့၌ ကြီးသော၊ ကိုယ်သွေးတော်စွန့် ယေရှုဖြစ်သည်။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ိုချစ်လှဖွယ် ကိုယ်တော်ရပ်သည်၊ နှလုံးတော်ချစ်၊ လက်ဆောင်ဆုပေး၊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ကရုဏာတော် အတုမရှိ၊ ရန်သူတို့ပင် ခံစားရချေ။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48089" y="6156101"/>
            <a:ext cx="234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်ခံ အမျက်တော်ကို ကြောက်လော့၊ လှည့်သွားမူလျှင် ပြန်တော်မလာ၊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သင်လည်း တံခါးတော် ရှေ့ရပ်သော်၊ ပယ်တော်မူခြင်းကို ခံရရှာ။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325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၁၄၇ တံခါးခေါက်ခြင်းကျူး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2019-12-19T06:17:04Z</dcterms:modified>
</cp:coreProperties>
</file>