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၃၁၉	လက်တော်နှင့်တို့ခြင်းကျူး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touch of His hands on me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၉း၂၉-၃၀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P. Morton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2643" y="6156101"/>
            <a:ext cx="2159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ခါတစ်ရံ မှောင်ကြီးကျသောနေ့များတွင် ယေရှုရှင် မျက်နှာတော်မမြင်၊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မှောင်ကွယ်ထားသော်လည်း ကိုယ်တော်ရှင်ရှိသည်၊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လက်တော်နှင့် တို့ခြင်းဖြင့်သိ၏။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EBE77E-4D49-4D47-A7A5-4AFC051B067A}"/>
              </a:ext>
            </a:extLst>
          </p:cNvPr>
          <p:cNvSpPr txBox="1"/>
          <p:nvPr/>
        </p:nvSpPr>
        <p:spPr>
          <a:xfrm>
            <a:off x="10032643" y="6156101"/>
            <a:ext cx="2159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ရှင်ဘုရားလက်ဖျားတော်မြတ်နှင့် ကျွန်ုပ်၏ လက်ကို တို့ခြင်းဖြင့်၊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စုံစမ်းရာနေ့မှာ ကိုယ်တော်ရှင် လက်သည်၊ ခွန်အားကို ကျွန်ုပ်အားပေး၏။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B0312A-37B4-4EF1-AC60-ACCAD3949708}"/>
              </a:ext>
            </a:extLst>
          </p:cNvPr>
          <p:cNvSpPr txBox="1"/>
          <p:nvPr/>
        </p:nvSpPr>
        <p:spPr>
          <a:xfrm>
            <a:off x="10032643" y="6156101"/>
            <a:ext cx="2159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ခါတစ်ရံလမ်းမှာ မောပန်းခြင်းရှိလျှင် လောကီလမ်းကို တဖန်လျှောက်ချင်၊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ထိုအခါ လက်ကို ကိုယ်တော်ဆွဲပြီးသော်၊ လမ်းမှန်ကို ပြန်လျှောက်ဖို့ သွေးခေါ်။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C41859-EFE0-4981-9D70-34A8B38AC884}"/>
              </a:ext>
            </a:extLst>
          </p:cNvPr>
          <p:cNvSpPr txBox="1"/>
          <p:nvPr/>
        </p:nvSpPr>
        <p:spPr>
          <a:xfrm>
            <a:off x="10032643" y="6156101"/>
            <a:ext cx="2159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လမ်းသည် မှောင်သောကြောင့် မမြင်နိုင်သောခါ၊ ကိုယ်တော်ရှင် အလိုပင် ဝန်ချ၊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လက်တော်ဖြင့်တို့လျှင် ယုံကြည်ခြင်း ဖြစ်လာ၊  ထိုခါမှ ဝမ်းသာ ရွှင်လန်းရ။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D6A6B7-FC8A-4B8A-B809-5EB11F0718E0}"/>
              </a:ext>
            </a:extLst>
          </p:cNvPr>
          <p:cNvSpPr txBox="1"/>
          <p:nvPr/>
        </p:nvSpPr>
        <p:spPr>
          <a:xfrm>
            <a:off x="10032643" y="6156101"/>
            <a:ext cx="2159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သေမင်းတန်ခိုးကြောင့် သေချိန်နီးသောခါ၊ ကျွန်ုပ်သည်တစ်ယောက်တည်းရှိမည်၊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သို့သော်လည်း သေခြင်းမြစ်ကို ကူးသောခါ၊ လက်တော်ဖြင့် ကိုယ်တော် ဆောင်ပို့မည်။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C9FDF0-D7F2-4955-A635-4BB82DA944C5}"/>
              </a:ext>
            </a:extLst>
          </p:cNvPr>
          <p:cNvSpPr txBox="1"/>
          <p:nvPr/>
        </p:nvSpPr>
        <p:spPr>
          <a:xfrm>
            <a:off x="10032643" y="6156101"/>
            <a:ext cx="2159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519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၃၁၉ လက်တော်နှင့်တို့ခြင်းကျူး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2019-12-23T06:43:39Z</dcterms:modified>
</cp:coreProperties>
</file>