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၃၈၉	ယေရုရှလင်ရွှေပြည်တော်ကျူး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Jerusalem the Golden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ဗျာ၊ ၂၁း၁၀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Alexander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Erwins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0C58DB-B3D8-4E8D-B2A2-63C1A637BC67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ယေရုရှလင်ရွှေပြည်တော် နို့နှင့် ပျားရည်စီးရာ၊ သင့်ကို ငါအောက်မေ့ စမ်းသော်၊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အံ့ဩတွေဝေ မိန်းမော၊ ကျွန်ုပ်စံစားရန် ချမ်းသာ၊ ထွန်းပဘုန်းတော် ရောင်ခြည်၊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သုခ တုမဲ့သိုထားရာ မသိရ၊ အိုမသိ။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B44B620-EF0E-492A-91AC-907F0F399B35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ဇိအုန်ကျယ်ဝန်း ဗိမာန်မှာ၊ ချီးမွမ်းသီချင်းနှင့် ပြည့်၊ ထွန်းတောက် ကောင်းကင်သားများလှ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မာတုရ ပေါင်းလည်းရှိ၊ ဘုရင်ကိုယ်တော်အတူပါ၊ နေ့၏ အလင်းသာယာ၊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ချစ်သိုးတော်စု ကျက်စားရာ၊ အလွန်စိမ်းလန်းကြွယ်ဝ။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A0FD3E-4809-42C7-8BA6-BD7266D3ABA3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ဒါဝိဒ်ပလ္လင်တော်တည်ပေ၊ အောင်မြင်သူတို့ ဟစ်ကြွေး၊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စားသောက်သူ သီချင်းဆို၍ ကြောင့်ကြခြင်း ငြိမ်းကင်းလေ၊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အုပ်စိုးရှင် ဆောင်သွားခြင်းဖြင့်၊ စစ်ပွဲမှာ အောင်သူများ၊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ဖြူစင်အဝတ်ကို ဝတ်ဆင်၊ ကမ္ဘာဆက်ဆက် ပျော်ရာ၊ အာမင်။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10CB6FF-8EBE-4801-ACC8-133A657EB32F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444</Words>
  <Application>Microsoft Office PowerPoint</Application>
  <PresentationFormat>Widescreen</PresentationFormat>
  <Paragraphs>21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၃၈၉ ယေရုရှလင်ရွှေပြည်တော်ကျူး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2019-12-23T07:18:08Z</dcterms:modified>
</cp:coreProperties>
</file>