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၁၅၂	ကယ်တင်ရာလမ်းကျူး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5400" dirty="0">
                <a:latin typeface="Pyidaungsu" panose="020B0502040204020203" pitchFamily="34" charset="0"/>
                <a:cs typeface="Pyidaungsu" panose="020B0502040204020203" pitchFamily="34" charset="0"/>
              </a:rPr>
              <a:t>ာ၊ ၅၅း၂၂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66377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ြစ်အလွန်များပြားသောကြောင့်၊ ပင်ပန်းသော သူတို့သည်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အပြစ်မှ ကင်း၊ ငရဲလွတ်အောင် အဘယ်သို့ ပြုမည်နည်း၊ အဘယ်သို့ ပြုမည်နည်း။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ီးအနှံ၊ နံ့သာမျိုးမျိုး၊ ရွှေငွေအစရှိသော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လူတို့ စုံမက်သော ဉစ္စာကို ပူဇော်ကြရမည်လော၊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ပူဇော်ကြရမည်လော။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ိုသို့ ပူဇော်လျှင်၊ ရှေ့တော်မှာ အကျိုးအလျင်း 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ကိုယ်စိတ်နှလုံးကို လှူမှသာ နှစ်သက်တော်မူသတည်း၊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နှစ်သက်တော်မူသတည်း။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ူတို့အပြစ်ဖြေ ပိုင်သောသူ တပါးတည်းသာ ထွန်းပေါ်၊ 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ုရားသားတော် သခင်ယေရှု မှီဝဲဆည်းကပ်ကြလော့၊ 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ှီဝဲဆည်းကပ်ကြလော့။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293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၁၅၂ ကယ်တင်ရာလမ်းကျူး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2019-12-19T06:26:35Z</dcterms:modified>
</cp:coreProperties>
</file>