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၇၆	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ြည်လင်လှသော သန်းခေါင်ယံကျူး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US" sz="5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5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 </a:t>
            </a:r>
            <a:r>
              <a:rPr lang="en-US" sz="5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5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 </a:t>
            </a:r>
            <a:r>
              <a:rPr lang="en-US" sz="5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5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midnight </a:t>
            </a:r>
            <a:r>
              <a:rPr lang="en-US" sz="5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5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 </a:t>
            </a:r>
            <a:endParaRPr lang="en-US" sz="5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၂း၁၄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Richard S. Willis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ြည်လင်လှစွာ သန်းခေါင်ယံမှာ၊ ကောင်းကင်တမန်များသည်၊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ရွှေစောင်းများကို ကိုယ်စီကိုင်ကာ၊ ချီးမွမ်းကျူးအေးကြ၏၊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ငြိမ်သက်ခြင်းနှင့် အလိုတော်သည် မြေပေါ်ရောက်စေသတည်း၊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ကောင်းကင်သီချင်းသံ ကြားစိမ့်ငှာ တိတ်ဆိတ်လှမြေပေါ်မှာ။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ောင်းကင်သား သီချင်းသံ သာယာ ကောင်းကင်မှ ထွက်လာသည်၊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မောပန်းလှသော ဤလောကမှာ ထိုသီချင်းသံကြား၏၊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ဝမ်းနည်းဖွယ်ရာ ထိုကွင်းပေါ်မှာ ကောင်းကင်သားများ ဝဲကြ၊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လောကရှုပ်ထွေး ဒုက္ခထဲမှာ ထို သီချင်းသံကြားရ။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ောဖက်များ ဟောကြားသမျှ လျင်မြန်စွာ ပြည့်စုံရ၊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နှစ်များသည် လွန်သွားနေစဉ်ခါ ဟောချက်အတိုင်း ဖြစ်လာ၊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ကောင်းကင်သစ်နှင့် မြေကြီးသစ်လျှင် ကိုယ်တော်ကို ဝန်ခံစဉ်၊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ကောင်းကင်သားများ၏ သီချင်းကို တစ်လောကလုံး ကျူးဆို။ (အာမင်)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433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၇၆  ကြည်လင်လှသော သန်းခေါင်ယံကျူး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2019-12-18T09:40:03Z</dcterms:modified>
</cp:coreProperties>
</file>